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6"/>
  </p:notesMasterIdLst>
  <p:sldIdLst>
    <p:sldId id="256" r:id="rId2"/>
    <p:sldId id="257" r:id="rId3"/>
    <p:sldId id="258" r:id="rId4"/>
    <p:sldId id="259" r:id="rId5"/>
    <p:sldId id="260" r:id="rId6"/>
    <p:sldId id="261" r:id="rId7"/>
    <p:sldId id="262" r:id="rId8"/>
    <p:sldId id="263" r:id="rId9"/>
    <p:sldId id="264" r:id="rId10"/>
    <p:sldId id="265" r:id="rId11"/>
    <p:sldId id="266" r:id="rId12"/>
    <p:sldId id="268" r:id="rId13"/>
    <p:sldId id="267" r:id="rId14"/>
    <p:sldId id="269" r:id="rId15"/>
    <p:sldId id="271" r:id="rId16"/>
    <p:sldId id="270" r:id="rId17"/>
    <p:sldId id="272" r:id="rId18"/>
    <p:sldId id="273" r:id="rId19"/>
    <p:sldId id="274" r:id="rId20"/>
    <p:sldId id="276" r:id="rId21"/>
    <p:sldId id="275"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Lst>
  <p:sldSz cx="12192000" cy="6858000"/>
  <p:notesSz cx="6858000" cy="9144000"/>
  <p:defaultText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8" d="100"/>
          <a:sy n="68" d="100"/>
        </p:scale>
        <p:origin x="66" y="12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MX"/>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0CD3A5D-9E29-47F1-8BE0-EC7D1B46A6B0}" type="datetimeFigureOut">
              <a:rPr lang="es-MX" smtClean="0"/>
              <a:t>21/07/2024</a:t>
            </a:fld>
            <a:endParaRPr lang="es-MX"/>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MX"/>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MX"/>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F7B3394-A460-4FB8-B934-91AD822BC0A4}" type="slidenum">
              <a:rPr lang="es-MX" smtClean="0"/>
              <a:t>‹Nº›</a:t>
            </a:fld>
            <a:endParaRPr lang="es-MX"/>
          </a:p>
        </p:txBody>
      </p:sp>
    </p:spTree>
    <p:extLst>
      <p:ext uri="{BB962C8B-B14F-4D97-AF65-F5344CB8AC3E}">
        <p14:creationId xmlns:p14="http://schemas.microsoft.com/office/powerpoint/2010/main" val="42387070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5"/>
          </p:nvPr>
        </p:nvSpPr>
        <p:spPr/>
        <p:txBody>
          <a:bodyPr/>
          <a:lstStyle/>
          <a:p>
            <a:fld id="{AF7B3394-A460-4FB8-B934-91AD822BC0A4}" type="slidenum">
              <a:rPr lang="es-MX" smtClean="0"/>
              <a:t>7</a:t>
            </a:fld>
            <a:endParaRPr lang="es-MX"/>
          </a:p>
        </p:txBody>
      </p:sp>
    </p:spTree>
    <p:extLst>
      <p:ext uri="{BB962C8B-B14F-4D97-AF65-F5344CB8AC3E}">
        <p14:creationId xmlns:p14="http://schemas.microsoft.com/office/powerpoint/2010/main" val="1173911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https://halweb.uc3m.es/esp/Personal/personas/jmmarin/esp/ManualR/intro_estructurasdedatos.html#intro_estructuras_vectores</a:t>
            </a:r>
          </a:p>
        </p:txBody>
      </p:sp>
      <p:sp>
        <p:nvSpPr>
          <p:cNvPr id="4" name="Marcador de número de diapositiva 3"/>
          <p:cNvSpPr>
            <a:spLocks noGrp="1"/>
          </p:cNvSpPr>
          <p:nvPr>
            <p:ph type="sldNum" sz="quarter" idx="5"/>
          </p:nvPr>
        </p:nvSpPr>
        <p:spPr/>
        <p:txBody>
          <a:bodyPr/>
          <a:lstStyle/>
          <a:p>
            <a:fld id="{AF7B3394-A460-4FB8-B934-91AD822BC0A4}" type="slidenum">
              <a:rPr lang="es-MX" smtClean="0"/>
              <a:t>21</a:t>
            </a:fld>
            <a:endParaRPr lang="es-MX"/>
          </a:p>
        </p:txBody>
      </p:sp>
    </p:spTree>
    <p:extLst>
      <p:ext uri="{BB962C8B-B14F-4D97-AF65-F5344CB8AC3E}">
        <p14:creationId xmlns:p14="http://schemas.microsoft.com/office/powerpoint/2010/main" val="40183604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D7A88C2-45E5-A373-E498-FE470C1B8A4C}"/>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MX"/>
          </a:p>
        </p:txBody>
      </p:sp>
      <p:sp>
        <p:nvSpPr>
          <p:cNvPr id="3" name="Subtítulo 2">
            <a:extLst>
              <a:ext uri="{FF2B5EF4-FFF2-40B4-BE49-F238E27FC236}">
                <a16:creationId xmlns:a16="http://schemas.microsoft.com/office/drawing/2014/main" id="{A03AAB89-96AD-B203-5D1C-51A0E30EF35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MX"/>
          </a:p>
        </p:txBody>
      </p:sp>
      <p:sp>
        <p:nvSpPr>
          <p:cNvPr id="4" name="Marcador de fecha 3">
            <a:extLst>
              <a:ext uri="{FF2B5EF4-FFF2-40B4-BE49-F238E27FC236}">
                <a16:creationId xmlns:a16="http://schemas.microsoft.com/office/drawing/2014/main" id="{6184627B-19A9-6C39-7115-18A3E5DCD761}"/>
              </a:ext>
            </a:extLst>
          </p:cNvPr>
          <p:cNvSpPr>
            <a:spLocks noGrp="1"/>
          </p:cNvSpPr>
          <p:nvPr>
            <p:ph type="dt" sz="half" idx="10"/>
          </p:nvPr>
        </p:nvSpPr>
        <p:spPr/>
        <p:txBody>
          <a:bodyPr/>
          <a:lstStyle/>
          <a:p>
            <a:fld id="{714C9577-7AE8-472F-A330-0C07BAA02A41}" type="datetimeFigureOut">
              <a:rPr lang="es-MX" smtClean="0"/>
              <a:t>21/07/2024</a:t>
            </a:fld>
            <a:endParaRPr lang="es-MX"/>
          </a:p>
        </p:txBody>
      </p:sp>
      <p:sp>
        <p:nvSpPr>
          <p:cNvPr id="5" name="Marcador de pie de página 4">
            <a:extLst>
              <a:ext uri="{FF2B5EF4-FFF2-40B4-BE49-F238E27FC236}">
                <a16:creationId xmlns:a16="http://schemas.microsoft.com/office/drawing/2014/main" id="{F1E30A53-0EEA-C5BB-453C-17F803EC5576}"/>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21AAC033-D3CF-E8D8-EA23-AFD159ABCA77}"/>
              </a:ext>
            </a:extLst>
          </p:cNvPr>
          <p:cNvSpPr>
            <a:spLocks noGrp="1"/>
          </p:cNvSpPr>
          <p:nvPr>
            <p:ph type="sldNum" sz="quarter" idx="12"/>
          </p:nvPr>
        </p:nvSpPr>
        <p:spPr/>
        <p:txBody>
          <a:bodyPr/>
          <a:lstStyle/>
          <a:p>
            <a:fld id="{E589A827-9537-4421-AAA9-05A376CA7CDF}" type="slidenum">
              <a:rPr lang="es-MX" smtClean="0"/>
              <a:t>‹Nº›</a:t>
            </a:fld>
            <a:endParaRPr lang="es-MX"/>
          </a:p>
        </p:txBody>
      </p:sp>
    </p:spTree>
    <p:extLst>
      <p:ext uri="{BB962C8B-B14F-4D97-AF65-F5344CB8AC3E}">
        <p14:creationId xmlns:p14="http://schemas.microsoft.com/office/powerpoint/2010/main" val="41903707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89A7CEE-17E0-E631-A41E-99DB754A13EA}"/>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texto vertical 2">
            <a:extLst>
              <a:ext uri="{FF2B5EF4-FFF2-40B4-BE49-F238E27FC236}">
                <a16:creationId xmlns:a16="http://schemas.microsoft.com/office/drawing/2014/main" id="{794FD6FA-10BC-70DE-A8BA-321959BB66B5}"/>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BF2E4DB6-AE98-7C8E-0454-2C95141CC2F8}"/>
              </a:ext>
            </a:extLst>
          </p:cNvPr>
          <p:cNvSpPr>
            <a:spLocks noGrp="1"/>
          </p:cNvSpPr>
          <p:nvPr>
            <p:ph type="dt" sz="half" idx="10"/>
          </p:nvPr>
        </p:nvSpPr>
        <p:spPr/>
        <p:txBody>
          <a:bodyPr/>
          <a:lstStyle/>
          <a:p>
            <a:fld id="{714C9577-7AE8-472F-A330-0C07BAA02A41}" type="datetimeFigureOut">
              <a:rPr lang="es-MX" smtClean="0"/>
              <a:t>21/07/2024</a:t>
            </a:fld>
            <a:endParaRPr lang="es-MX"/>
          </a:p>
        </p:txBody>
      </p:sp>
      <p:sp>
        <p:nvSpPr>
          <p:cNvPr id="5" name="Marcador de pie de página 4">
            <a:extLst>
              <a:ext uri="{FF2B5EF4-FFF2-40B4-BE49-F238E27FC236}">
                <a16:creationId xmlns:a16="http://schemas.microsoft.com/office/drawing/2014/main" id="{E20F0AB3-AC22-6B95-57E4-4375CDD5CAA3}"/>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5A69C291-1F0B-87A2-D527-6217D85992E0}"/>
              </a:ext>
            </a:extLst>
          </p:cNvPr>
          <p:cNvSpPr>
            <a:spLocks noGrp="1"/>
          </p:cNvSpPr>
          <p:nvPr>
            <p:ph type="sldNum" sz="quarter" idx="12"/>
          </p:nvPr>
        </p:nvSpPr>
        <p:spPr/>
        <p:txBody>
          <a:bodyPr/>
          <a:lstStyle/>
          <a:p>
            <a:fld id="{E589A827-9537-4421-AAA9-05A376CA7CDF}" type="slidenum">
              <a:rPr lang="es-MX" smtClean="0"/>
              <a:t>‹Nº›</a:t>
            </a:fld>
            <a:endParaRPr lang="es-MX"/>
          </a:p>
        </p:txBody>
      </p:sp>
    </p:spTree>
    <p:extLst>
      <p:ext uri="{BB962C8B-B14F-4D97-AF65-F5344CB8AC3E}">
        <p14:creationId xmlns:p14="http://schemas.microsoft.com/office/powerpoint/2010/main" val="16744052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847823B3-0B89-6803-B912-4EB4519F5469}"/>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MX"/>
          </a:p>
        </p:txBody>
      </p:sp>
      <p:sp>
        <p:nvSpPr>
          <p:cNvPr id="3" name="Marcador de texto vertical 2">
            <a:extLst>
              <a:ext uri="{FF2B5EF4-FFF2-40B4-BE49-F238E27FC236}">
                <a16:creationId xmlns:a16="http://schemas.microsoft.com/office/drawing/2014/main" id="{AD3B0345-97BD-A542-E27F-1C9AEDAFA83A}"/>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5E4EC7E8-1CD3-69FC-A7D6-BA9C66A41098}"/>
              </a:ext>
            </a:extLst>
          </p:cNvPr>
          <p:cNvSpPr>
            <a:spLocks noGrp="1"/>
          </p:cNvSpPr>
          <p:nvPr>
            <p:ph type="dt" sz="half" idx="10"/>
          </p:nvPr>
        </p:nvSpPr>
        <p:spPr/>
        <p:txBody>
          <a:bodyPr/>
          <a:lstStyle/>
          <a:p>
            <a:fld id="{714C9577-7AE8-472F-A330-0C07BAA02A41}" type="datetimeFigureOut">
              <a:rPr lang="es-MX" smtClean="0"/>
              <a:t>21/07/2024</a:t>
            </a:fld>
            <a:endParaRPr lang="es-MX"/>
          </a:p>
        </p:txBody>
      </p:sp>
      <p:sp>
        <p:nvSpPr>
          <p:cNvPr id="5" name="Marcador de pie de página 4">
            <a:extLst>
              <a:ext uri="{FF2B5EF4-FFF2-40B4-BE49-F238E27FC236}">
                <a16:creationId xmlns:a16="http://schemas.microsoft.com/office/drawing/2014/main" id="{6DF73336-E212-D7B3-7240-8CAA4A781F0D}"/>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26FABA45-2951-EB12-004D-70140E9E29F3}"/>
              </a:ext>
            </a:extLst>
          </p:cNvPr>
          <p:cNvSpPr>
            <a:spLocks noGrp="1"/>
          </p:cNvSpPr>
          <p:nvPr>
            <p:ph type="sldNum" sz="quarter" idx="12"/>
          </p:nvPr>
        </p:nvSpPr>
        <p:spPr/>
        <p:txBody>
          <a:bodyPr/>
          <a:lstStyle/>
          <a:p>
            <a:fld id="{E589A827-9537-4421-AAA9-05A376CA7CDF}" type="slidenum">
              <a:rPr lang="es-MX" smtClean="0"/>
              <a:t>‹Nº›</a:t>
            </a:fld>
            <a:endParaRPr lang="es-MX"/>
          </a:p>
        </p:txBody>
      </p:sp>
    </p:spTree>
    <p:extLst>
      <p:ext uri="{BB962C8B-B14F-4D97-AF65-F5344CB8AC3E}">
        <p14:creationId xmlns:p14="http://schemas.microsoft.com/office/powerpoint/2010/main" val="40620493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DC894BF-2596-A3CD-7B00-F0BEA1BAB203}"/>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contenido 2">
            <a:extLst>
              <a:ext uri="{FF2B5EF4-FFF2-40B4-BE49-F238E27FC236}">
                <a16:creationId xmlns:a16="http://schemas.microsoft.com/office/drawing/2014/main" id="{9B4DCE9A-8A28-A8F9-D004-61EA24433F96}"/>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586FD2C1-0D2F-5CA7-4589-75A9CF035DC7}"/>
              </a:ext>
            </a:extLst>
          </p:cNvPr>
          <p:cNvSpPr>
            <a:spLocks noGrp="1"/>
          </p:cNvSpPr>
          <p:nvPr>
            <p:ph type="dt" sz="half" idx="10"/>
          </p:nvPr>
        </p:nvSpPr>
        <p:spPr/>
        <p:txBody>
          <a:bodyPr/>
          <a:lstStyle/>
          <a:p>
            <a:fld id="{714C9577-7AE8-472F-A330-0C07BAA02A41}" type="datetimeFigureOut">
              <a:rPr lang="es-MX" smtClean="0"/>
              <a:t>21/07/2024</a:t>
            </a:fld>
            <a:endParaRPr lang="es-MX"/>
          </a:p>
        </p:txBody>
      </p:sp>
      <p:sp>
        <p:nvSpPr>
          <p:cNvPr id="5" name="Marcador de pie de página 4">
            <a:extLst>
              <a:ext uri="{FF2B5EF4-FFF2-40B4-BE49-F238E27FC236}">
                <a16:creationId xmlns:a16="http://schemas.microsoft.com/office/drawing/2014/main" id="{A866FF8F-C1A9-E2E3-43D8-AE67C636D232}"/>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689A4ADA-E4C5-20F6-7B28-FF320F73C1B6}"/>
              </a:ext>
            </a:extLst>
          </p:cNvPr>
          <p:cNvSpPr>
            <a:spLocks noGrp="1"/>
          </p:cNvSpPr>
          <p:nvPr>
            <p:ph type="sldNum" sz="quarter" idx="12"/>
          </p:nvPr>
        </p:nvSpPr>
        <p:spPr/>
        <p:txBody>
          <a:bodyPr/>
          <a:lstStyle/>
          <a:p>
            <a:fld id="{E589A827-9537-4421-AAA9-05A376CA7CDF}" type="slidenum">
              <a:rPr lang="es-MX" smtClean="0"/>
              <a:t>‹Nº›</a:t>
            </a:fld>
            <a:endParaRPr lang="es-MX"/>
          </a:p>
        </p:txBody>
      </p:sp>
    </p:spTree>
    <p:extLst>
      <p:ext uri="{BB962C8B-B14F-4D97-AF65-F5344CB8AC3E}">
        <p14:creationId xmlns:p14="http://schemas.microsoft.com/office/powerpoint/2010/main" val="2862810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F7641BB-0E0D-8007-BF94-73CDE351B174}"/>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MX"/>
          </a:p>
        </p:txBody>
      </p:sp>
      <p:sp>
        <p:nvSpPr>
          <p:cNvPr id="3" name="Marcador de texto 2">
            <a:extLst>
              <a:ext uri="{FF2B5EF4-FFF2-40B4-BE49-F238E27FC236}">
                <a16:creationId xmlns:a16="http://schemas.microsoft.com/office/drawing/2014/main" id="{79BC4C65-4D39-F426-2416-CAB22C7CD738}"/>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1717F6EC-9A6B-71DF-E6E1-2BA2B5CDA2D9}"/>
              </a:ext>
            </a:extLst>
          </p:cNvPr>
          <p:cNvSpPr>
            <a:spLocks noGrp="1"/>
          </p:cNvSpPr>
          <p:nvPr>
            <p:ph type="dt" sz="half" idx="10"/>
          </p:nvPr>
        </p:nvSpPr>
        <p:spPr/>
        <p:txBody>
          <a:bodyPr/>
          <a:lstStyle/>
          <a:p>
            <a:fld id="{714C9577-7AE8-472F-A330-0C07BAA02A41}" type="datetimeFigureOut">
              <a:rPr lang="es-MX" smtClean="0"/>
              <a:t>21/07/2024</a:t>
            </a:fld>
            <a:endParaRPr lang="es-MX"/>
          </a:p>
        </p:txBody>
      </p:sp>
      <p:sp>
        <p:nvSpPr>
          <p:cNvPr id="5" name="Marcador de pie de página 4">
            <a:extLst>
              <a:ext uri="{FF2B5EF4-FFF2-40B4-BE49-F238E27FC236}">
                <a16:creationId xmlns:a16="http://schemas.microsoft.com/office/drawing/2014/main" id="{B0F8413B-ADCC-B56E-A700-4217CF7A74CC}"/>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DAD81120-66CE-CC28-EC59-CAE8C1C09CA1}"/>
              </a:ext>
            </a:extLst>
          </p:cNvPr>
          <p:cNvSpPr>
            <a:spLocks noGrp="1"/>
          </p:cNvSpPr>
          <p:nvPr>
            <p:ph type="sldNum" sz="quarter" idx="12"/>
          </p:nvPr>
        </p:nvSpPr>
        <p:spPr/>
        <p:txBody>
          <a:bodyPr/>
          <a:lstStyle/>
          <a:p>
            <a:fld id="{E589A827-9537-4421-AAA9-05A376CA7CDF}" type="slidenum">
              <a:rPr lang="es-MX" smtClean="0"/>
              <a:t>‹Nº›</a:t>
            </a:fld>
            <a:endParaRPr lang="es-MX"/>
          </a:p>
        </p:txBody>
      </p:sp>
    </p:spTree>
    <p:extLst>
      <p:ext uri="{BB962C8B-B14F-4D97-AF65-F5344CB8AC3E}">
        <p14:creationId xmlns:p14="http://schemas.microsoft.com/office/powerpoint/2010/main" val="5813724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FBCE632-4A21-A7B3-1BA7-F4823870D6B4}"/>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contenido 2">
            <a:extLst>
              <a:ext uri="{FF2B5EF4-FFF2-40B4-BE49-F238E27FC236}">
                <a16:creationId xmlns:a16="http://schemas.microsoft.com/office/drawing/2014/main" id="{6C44374C-35DE-5052-E4D2-28E24454ED5B}"/>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contenido 3">
            <a:extLst>
              <a:ext uri="{FF2B5EF4-FFF2-40B4-BE49-F238E27FC236}">
                <a16:creationId xmlns:a16="http://schemas.microsoft.com/office/drawing/2014/main" id="{1F67CEC8-FBC9-294D-22E0-C22ECE3A7AF4}"/>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Marcador de fecha 4">
            <a:extLst>
              <a:ext uri="{FF2B5EF4-FFF2-40B4-BE49-F238E27FC236}">
                <a16:creationId xmlns:a16="http://schemas.microsoft.com/office/drawing/2014/main" id="{93602135-53E1-F080-63B6-FC839A56D2CF}"/>
              </a:ext>
            </a:extLst>
          </p:cNvPr>
          <p:cNvSpPr>
            <a:spLocks noGrp="1"/>
          </p:cNvSpPr>
          <p:nvPr>
            <p:ph type="dt" sz="half" idx="10"/>
          </p:nvPr>
        </p:nvSpPr>
        <p:spPr/>
        <p:txBody>
          <a:bodyPr/>
          <a:lstStyle/>
          <a:p>
            <a:fld id="{714C9577-7AE8-472F-A330-0C07BAA02A41}" type="datetimeFigureOut">
              <a:rPr lang="es-MX" smtClean="0"/>
              <a:t>21/07/2024</a:t>
            </a:fld>
            <a:endParaRPr lang="es-MX"/>
          </a:p>
        </p:txBody>
      </p:sp>
      <p:sp>
        <p:nvSpPr>
          <p:cNvPr id="6" name="Marcador de pie de página 5">
            <a:extLst>
              <a:ext uri="{FF2B5EF4-FFF2-40B4-BE49-F238E27FC236}">
                <a16:creationId xmlns:a16="http://schemas.microsoft.com/office/drawing/2014/main" id="{141436A3-4B3B-A83B-6EA1-FA25D9213D6C}"/>
              </a:ext>
            </a:extLst>
          </p:cNvPr>
          <p:cNvSpPr>
            <a:spLocks noGrp="1"/>
          </p:cNvSpPr>
          <p:nvPr>
            <p:ph type="ftr" sz="quarter" idx="11"/>
          </p:nvPr>
        </p:nvSpPr>
        <p:spPr/>
        <p:txBody>
          <a:bodyPr/>
          <a:lstStyle/>
          <a:p>
            <a:endParaRPr lang="es-MX"/>
          </a:p>
        </p:txBody>
      </p:sp>
      <p:sp>
        <p:nvSpPr>
          <p:cNvPr id="7" name="Marcador de número de diapositiva 6">
            <a:extLst>
              <a:ext uri="{FF2B5EF4-FFF2-40B4-BE49-F238E27FC236}">
                <a16:creationId xmlns:a16="http://schemas.microsoft.com/office/drawing/2014/main" id="{A32AAC6D-CC49-DF71-63A0-283F4F6475CA}"/>
              </a:ext>
            </a:extLst>
          </p:cNvPr>
          <p:cNvSpPr>
            <a:spLocks noGrp="1"/>
          </p:cNvSpPr>
          <p:nvPr>
            <p:ph type="sldNum" sz="quarter" idx="12"/>
          </p:nvPr>
        </p:nvSpPr>
        <p:spPr/>
        <p:txBody>
          <a:bodyPr/>
          <a:lstStyle/>
          <a:p>
            <a:fld id="{E589A827-9537-4421-AAA9-05A376CA7CDF}" type="slidenum">
              <a:rPr lang="es-MX" smtClean="0"/>
              <a:t>‹Nº›</a:t>
            </a:fld>
            <a:endParaRPr lang="es-MX"/>
          </a:p>
        </p:txBody>
      </p:sp>
    </p:spTree>
    <p:extLst>
      <p:ext uri="{BB962C8B-B14F-4D97-AF65-F5344CB8AC3E}">
        <p14:creationId xmlns:p14="http://schemas.microsoft.com/office/powerpoint/2010/main" val="13761191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E63C365-7490-3C70-AFD1-249ABCA07012}"/>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MX"/>
          </a:p>
        </p:txBody>
      </p:sp>
      <p:sp>
        <p:nvSpPr>
          <p:cNvPr id="3" name="Marcador de texto 2">
            <a:extLst>
              <a:ext uri="{FF2B5EF4-FFF2-40B4-BE49-F238E27FC236}">
                <a16:creationId xmlns:a16="http://schemas.microsoft.com/office/drawing/2014/main" id="{CDCB2E94-2404-48F4-C38F-27D8A44601B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28E71DA6-969C-FEFA-7E8C-28E46BF3FBF4}"/>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Marcador de texto 4">
            <a:extLst>
              <a:ext uri="{FF2B5EF4-FFF2-40B4-BE49-F238E27FC236}">
                <a16:creationId xmlns:a16="http://schemas.microsoft.com/office/drawing/2014/main" id="{B33BC635-37B3-CA57-4C49-7C46328A8FA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9E397CC9-6AB2-288A-8BC3-04987D054F17}"/>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7" name="Marcador de fecha 6">
            <a:extLst>
              <a:ext uri="{FF2B5EF4-FFF2-40B4-BE49-F238E27FC236}">
                <a16:creationId xmlns:a16="http://schemas.microsoft.com/office/drawing/2014/main" id="{AB6377BE-79A5-F1DC-2E13-9C4B6E6C42B5}"/>
              </a:ext>
            </a:extLst>
          </p:cNvPr>
          <p:cNvSpPr>
            <a:spLocks noGrp="1"/>
          </p:cNvSpPr>
          <p:nvPr>
            <p:ph type="dt" sz="half" idx="10"/>
          </p:nvPr>
        </p:nvSpPr>
        <p:spPr/>
        <p:txBody>
          <a:bodyPr/>
          <a:lstStyle/>
          <a:p>
            <a:fld id="{714C9577-7AE8-472F-A330-0C07BAA02A41}" type="datetimeFigureOut">
              <a:rPr lang="es-MX" smtClean="0"/>
              <a:t>21/07/2024</a:t>
            </a:fld>
            <a:endParaRPr lang="es-MX"/>
          </a:p>
        </p:txBody>
      </p:sp>
      <p:sp>
        <p:nvSpPr>
          <p:cNvPr id="8" name="Marcador de pie de página 7">
            <a:extLst>
              <a:ext uri="{FF2B5EF4-FFF2-40B4-BE49-F238E27FC236}">
                <a16:creationId xmlns:a16="http://schemas.microsoft.com/office/drawing/2014/main" id="{4A0DB53C-B0C1-AB2A-017D-FBBF25149103}"/>
              </a:ext>
            </a:extLst>
          </p:cNvPr>
          <p:cNvSpPr>
            <a:spLocks noGrp="1"/>
          </p:cNvSpPr>
          <p:nvPr>
            <p:ph type="ftr" sz="quarter" idx="11"/>
          </p:nvPr>
        </p:nvSpPr>
        <p:spPr/>
        <p:txBody>
          <a:bodyPr/>
          <a:lstStyle/>
          <a:p>
            <a:endParaRPr lang="es-MX"/>
          </a:p>
        </p:txBody>
      </p:sp>
      <p:sp>
        <p:nvSpPr>
          <p:cNvPr id="9" name="Marcador de número de diapositiva 8">
            <a:extLst>
              <a:ext uri="{FF2B5EF4-FFF2-40B4-BE49-F238E27FC236}">
                <a16:creationId xmlns:a16="http://schemas.microsoft.com/office/drawing/2014/main" id="{D72D1505-BA17-46AF-F8DE-900493DDB242}"/>
              </a:ext>
            </a:extLst>
          </p:cNvPr>
          <p:cNvSpPr>
            <a:spLocks noGrp="1"/>
          </p:cNvSpPr>
          <p:nvPr>
            <p:ph type="sldNum" sz="quarter" idx="12"/>
          </p:nvPr>
        </p:nvSpPr>
        <p:spPr/>
        <p:txBody>
          <a:bodyPr/>
          <a:lstStyle/>
          <a:p>
            <a:fld id="{E589A827-9537-4421-AAA9-05A376CA7CDF}" type="slidenum">
              <a:rPr lang="es-MX" smtClean="0"/>
              <a:t>‹Nº›</a:t>
            </a:fld>
            <a:endParaRPr lang="es-MX"/>
          </a:p>
        </p:txBody>
      </p:sp>
    </p:spTree>
    <p:extLst>
      <p:ext uri="{BB962C8B-B14F-4D97-AF65-F5344CB8AC3E}">
        <p14:creationId xmlns:p14="http://schemas.microsoft.com/office/powerpoint/2010/main" val="3695092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749ABC5-4DAD-F4C8-6975-EBA9D5E8CBD7}"/>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fecha 2">
            <a:extLst>
              <a:ext uri="{FF2B5EF4-FFF2-40B4-BE49-F238E27FC236}">
                <a16:creationId xmlns:a16="http://schemas.microsoft.com/office/drawing/2014/main" id="{10547D44-19CD-552E-BAF8-14EDC44CC5CA}"/>
              </a:ext>
            </a:extLst>
          </p:cNvPr>
          <p:cNvSpPr>
            <a:spLocks noGrp="1"/>
          </p:cNvSpPr>
          <p:nvPr>
            <p:ph type="dt" sz="half" idx="10"/>
          </p:nvPr>
        </p:nvSpPr>
        <p:spPr/>
        <p:txBody>
          <a:bodyPr/>
          <a:lstStyle/>
          <a:p>
            <a:fld id="{714C9577-7AE8-472F-A330-0C07BAA02A41}" type="datetimeFigureOut">
              <a:rPr lang="es-MX" smtClean="0"/>
              <a:t>21/07/2024</a:t>
            </a:fld>
            <a:endParaRPr lang="es-MX"/>
          </a:p>
        </p:txBody>
      </p:sp>
      <p:sp>
        <p:nvSpPr>
          <p:cNvPr id="4" name="Marcador de pie de página 3">
            <a:extLst>
              <a:ext uri="{FF2B5EF4-FFF2-40B4-BE49-F238E27FC236}">
                <a16:creationId xmlns:a16="http://schemas.microsoft.com/office/drawing/2014/main" id="{FA1C97D5-C7F3-EB7B-1418-6C6FAB0F3144}"/>
              </a:ext>
            </a:extLst>
          </p:cNvPr>
          <p:cNvSpPr>
            <a:spLocks noGrp="1"/>
          </p:cNvSpPr>
          <p:nvPr>
            <p:ph type="ftr" sz="quarter" idx="11"/>
          </p:nvPr>
        </p:nvSpPr>
        <p:spPr/>
        <p:txBody>
          <a:bodyPr/>
          <a:lstStyle/>
          <a:p>
            <a:endParaRPr lang="es-MX"/>
          </a:p>
        </p:txBody>
      </p:sp>
      <p:sp>
        <p:nvSpPr>
          <p:cNvPr id="5" name="Marcador de número de diapositiva 4">
            <a:extLst>
              <a:ext uri="{FF2B5EF4-FFF2-40B4-BE49-F238E27FC236}">
                <a16:creationId xmlns:a16="http://schemas.microsoft.com/office/drawing/2014/main" id="{73C08AFB-43D2-E22A-354D-7625EDA7251B}"/>
              </a:ext>
            </a:extLst>
          </p:cNvPr>
          <p:cNvSpPr>
            <a:spLocks noGrp="1"/>
          </p:cNvSpPr>
          <p:nvPr>
            <p:ph type="sldNum" sz="quarter" idx="12"/>
          </p:nvPr>
        </p:nvSpPr>
        <p:spPr/>
        <p:txBody>
          <a:bodyPr/>
          <a:lstStyle/>
          <a:p>
            <a:fld id="{E589A827-9537-4421-AAA9-05A376CA7CDF}" type="slidenum">
              <a:rPr lang="es-MX" smtClean="0"/>
              <a:t>‹Nº›</a:t>
            </a:fld>
            <a:endParaRPr lang="es-MX"/>
          </a:p>
        </p:txBody>
      </p:sp>
    </p:spTree>
    <p:extLst>
      <p:ext uri="{BB962C8B-B14F-4D97-AF65-F5344CB8AC3E}">
        <p14:creationId xmlns:p14="http://schemas.microsoft.com/office/powerpoint/2010/main" val="2866556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068672D6-A1A1-1B54-3EEF-70561BBA56F8}"/>
              </a:ext>
            </a:extLst>
          </p:cNvPr>
          <p:cNvSpPr>
            <a:spLocks noGrp="1"/>
          </p:cNvSpPr>
          <p:nvPr>
            <p:ph type="dt" sz="half" idx="10"/>
          </p:nvPr>
        </p:nvSpPr>
        <p:spPr/>
        <p:txBody>
          <a:bodyPr/>
          <a:lstStyle/>
          <a:p>
            <a:fld id="{714C9577-7AE8-472F-A330-0C07BAA02A41}" type="datetimeFigureOut">
              <a:rPr lang="es-MX" smtClean="0"/>
              <a:t>21/07/2024</a:t>
            </a:fld>
            <a:endParaRPr lang="es-MX"/>
          </a:p>
        </p:txBody>
      </p:sp>
      <p:sp>
        <p:nvSpPr>
          <p:cNvPr id="3" name="Marcador de pie de página 2">
            <a:extLst>
              <a:ext uri="{FF2B5EF4-FFF2-40B4-BE49-F238E27FC236}">
                <a16:creationId xmlns:a16="http://schemas.microsoft.com/office/drawing/2014/main" id="{1D282B08-AAE4-9942-B12D-D99740116285}"/>
              </a:ext>
            </a:extLst>
          </p:cNvPr>
          <p:cNvSpPr>
            <a:spLocks noGrp="1"/>
          </p:cNvSpPr>
          <p:nvPr>
            <p:ph type="ftr" sz="quarter" idx="11"/>
          </p:nvPr>
        </p:nvSpPr>
        <p:spPr/>
        <p:txBody>
          <a:bodyPr/>
          <a:lstStyle/>
          <a:p>
            <a:endParaRPr lang="es-MX"/>
          </a:p>
        </p:txBody>
      </p:sp>
      <p:sp>
        <p:nvSpPr>
          <p:cNvPr id="4" name="Marcador de número de diapositiva 3">
            <a:extLst>
              <a:ext uri="{FF2B5EF4-FFF2-40B4-BE49-F238E27FC236}">
                <a16:creationId xmlns:a16="http://schemas.microsoft.com/office/drawing/2014/main" id="{8FEACC40-4836-7C4C-05C3-06B9A3274A79}"/>
              </a:ext>
            </a:extLst>
          </p:cNvPr>
          <p:cNvSpPr>
            <a:spLocks noGrp="1"/>
          </p:cNvSpPr>
          <p:nvPr>
            <p:ph type="sldNum" sz="quarter" idx="12"/>
          </p:nvPr>
        </p:nvSpPr>
        <p:spPr/>
        <p:txBody>
          <a:bodyPr/>
          <a:lstStyle/>
          <a:p>
            <a:fld id="{E589A827-9537-4421-AAA9-05A376CA7CDF}" type="slidenum">
              <a:rPr lang="es-MX" smtClean="0"/>
              <a:t>‹Nº›</a:t>
            </a:fld>
            <a:endParaRPr lang="es-MX"/>
          </a:p>
        </p:txBody>
      </p:sp>
    </p:spTree>
    <p:extLst>
      <p:ext uri="{BB962C8B-B14F-4D97-AF65-F5344CB8AC3E}">
        <p14:creationId xmlns:p14="http://schemas.microsoft.com/office/powerpoint/2010/main" val="1448610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1FAFCF9-C460-0E7C-075D-E88EA49FEA61}"/>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MX"/>
          </a:p>
        </p:txBody>
      </p:sp>
      <p:sp>
        <p:nvSpPr>
          <p:cNvPr id="3" name="Marcador de contenido 2">
            <a:extLst>
              <a:ext uri="{FF2B5EF4-FFF2-40B4-BE49-F238E27FC236}">
                <a16:creationId xmlns:a16="http://schemas.microsoft.com/office/drawing/2014/main" id="{2A287364-D343-F867-E95F-4E0377A5D8A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texto 3">
            <a:extLst>
              <a:ext uri="{FF2B5EF4-FFF2-40B4-BE49-F238E27FC236}">
                <a16:creationId xmlns:a16="http://schemas.microsoft.com/office/drawing/2014/main" id="{516E2094-5555-C860-61BC-502604A70A0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A6DCFA5A-585C-CED2-7C93-44518570497C}"/>
              </a:ext>
            </a:extLst>
          </p:cNvPr>
          <p:cNvSpPr>
            <a:spLocks noGrp="1"/>
          </p:cNvSpPr>
          <p:nvPr>
            <p:ph type="dt" sz="half" idx="10"/>
          </p:nvPr>
        </p:nvSpPr>
        <p:spPr/>
        <p:txBody>
          <a:bodyPr/>
          <a:lstStyle/>
          <a:p>
            <a:fld id="{714C9577-7AE8-472F-A330-0C07BAA02A41}" type="datetimeFigureOut">
              <a:rPr lang="es-MX" smtClean="0"/>
              <a:t>21/07/2024</a:t>
            </a:fld>
            <a:endParaRPr lang="es-MX"/>
          </a:p>
        </p:txBody>
      </p:sp>
      <p:sp>
        <p:nvSpPr>
          <p:cNvPr id="6" name="Marcador de pie de página 5">
            <a:extLst>
              <a:ext uri="{FF2B5EF4-FFF2-40B4-BE49-F238E27FC236}">
                <a16:creationId xmlns:a16="http://schemas.microsoft.com/office/drawing/2014/main" id="{57BBED33-4DE6-E853-52C0-F5F3C2044280}"/>
              </a:ext>
            </a:extLst>
          </p:cNvPr>
          <p:cNvSpPr>
            <a:spLocks noGrp="1"/>
          </p:cNvSpPr>
          <p:nvPr>
            <p:ph type="ftr" sz="quarter" idx="11"/>
          </p:nvPr>
        </p:nvSpPr>
        <p:spPr/>
        <p:txBody>
          <a:bodyPr/>
          <a:lstStyle/>
          <a:p>
            <a:endParaRPr lang="es-MX"/>
          </a:p>
        </p:txBody>
      </p:sp>
      <p:sp>
        <p:nvSpPr>
          <p:cNvPr id="7" name="Marcador de número de diapositiva 6">
            <a:extLst>
              <a:ext uri="{FF2B5EF4-FFF2-40B4-BE49-F238E27FC236}">
                <a16:creationId xmlns:a16="http://schemas.microsoft.com/office/drawing/2014/main" id="{F61B6D79-2014-B4B1-A417-6C540A9049EF}"/>
              </a:ext>
            </a:extLst>
          </p:cNvPr>
          <p:cNvSpPr>
            <a:spLocks noGrp="1"/>
          </p:cNvSpPr>
          <p:nvPr>
            <p:ph type="sldNum" sz="quarter" idx="12"/>
          </p:nvPr>
        </p:nvSpPr>
        <p:spPr/>
        <p:txBody>
          <a:bodyPr/>
          <a:lstStyle/>
          <a:p>
            <a:fld id="{E589A827-9537-4421-AAA9-05A376CA7CDF}" type="slidenum">
              <a:rPr lang="es-MX" smtClean="0"/>
              <a:t>‹Nº›</a:t>
            </a:fld>
            <a:endParaRPr lang="es-MX"/>
          </a:p>
        </p:txBody>
      </p:sp>
    </p:spTree>
    <p:extLst>
      <p:ext uri="{BB962C8B-B14F-4D97-AF65-F5344CB8AC3E}">
        <p14:creationId xmlns:p14="http://schemas.microsoft.com/office/powerpoint/2010/main" val="28642165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B2AA613-DDAA-8A99-2360-8422C445A40D}"/>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MX"/>
          </a:p>
        </p:txBody>
      </p:sp>
      <p:sp>
        <p:nvSpPr>
          <p:cNvPr id="3" name="Marcador de posición de imagen 2">
            <a:extLst>
              <a:ext uri="{FF2B5EF4-FFF2-40B4-BE49-F238E27FC236}">
                <a16:creationId xmlns:a16="http://schemas.microsoft.com/office/drawing/2014/main" id="{69AE0A50-09D9-C62C-E267-60EDE14F767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MX"/>
          </a:p>
        </p:txBody>
      </p:sp>
      <p:sp>
        <p:nvSpPr>
          <p:cNvPr id="4" name="Marcador de texto 3">
            <a:extLst>
              <a:ext uri="{FF2B5EF4-FFF2-40B4-BE49-F238E27FC236}">
                <a16:creationId xmlns:a16="http://schemas.microsoft.com/office/drawing/2014/main" id="{3A8B91A3-C019-C181-1F8F-DC8398160A7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35B0F8BD-F02D-E9C1-4A31-693DD0589B5D}"/>
              </a:ext>
            </a:extLst>
          </p:cNvPr>
          <p:cNvSpPr>
            <a:spLocks noGrp="1"/>
          </p:cNvSpPr>
          <p:nvPr>
            <p:ph type="dt" sz="half" idx="10"/>
          </p:nvPr>
        </p:nvSpPr>
        <p:spPr/>
        <p:txBody>
          <a:bodyPr/>
          <a:lstStyle/>
          <a:p>
            <a:fld id="{714C9577-7AE8-472F-A330-0C07BAA02A41}" type="datetimeFigureOut">
              <a:rPr lang="es-MX" smtClean="0"/>
              <a:t>21/07/2024</a:t>
            </a:fld>
            <a:endParaRPr lang="es-MX"/>
          </a:p>
        </p:txBody>
      </p:sp>
      <p:sp>
        <p:nvSpPr>
          <p:cNvPr id="6" name="Marcador de pie de página 5">
            <a:extLst>
              <a:ext uri="{FF2B5EF4-FFF2-40B4-BE49-F238E27FC236}">
                <a16:creationId xmlns:a16="http://schemas.microsoft.com/office/drawing/2014/main" id="{B82FF677-2488-F10A-1FFD-7F579F2E549A}"/>
              </a:ext>
            </a:extLst>
          </p:cNvPr>
          <p:cNvSpPr>
            <a:spLocks noGrp="1"/>
          </p:cNvSpPr>
          <p:nvPr>
            <p:ph type="ftr" sz="quarter" idx="11"/>
          </p:nvPr>
        </p:nvSpPr>
        <p:spPr/>
        <p:txBody>
          <a:bodyPr/>
          <a:lstStyle/>
          <a:p>
            <a:endParaRPr lang="es-MX"/>
          </a:p>
        </p:txBody>
      </p:sp>
      <p:sp>
        <p:nvSpPr>
          <p:cNvPr id="7" name="Marcador de número de diapositiva 6">
            <a:extLst>
              <a:ext uri="{FF2B5EF4-FFF2-40B4-BE49-F238E27FC236}">
                <a16:creationId xmlns:a16="http://schemas.microsoft.com/office/drawing/2014/main" id="{6A9997EA-7BDA-8D2B-4A60-51885BDC938C}"/>
              </a:ext>
            </a:extLst>
          </p:cNvPr>
          <p:cNvSpPr>
            <a:spLocks noGrp="1"/>
          </p:cNvSpPr>
          <p:nvPr>
            <p:ph type="sldNum" sz="quarter" idx="12"/>
          </p:nvPr>
        </p:nvSpPr>
        <p:spPr/>
        <p:txBody>
          <a:bodyPr/>
          <a:lstStyle/>
          <a:p>
            <a:fld id="{E589A827-9537-4421-AAA9-05A376CA7CDF}" type="slidenum">
              <a:rPr lang="es-MX" smtClean="0"/>
              <a:t>‹Nº›</a:t>
            </a:fld>
            <a:endParaRPr lang="es-MX"/>
          </a:p>
        </p:txBody>
      </p:sp>
    </p:spTree>
    <p:extLst>
      <p:ext uri="{BB962C8B-B14F-4D97-AF65-F5344CB8AC3E}">
        <p14:creationId xmlns:p14="http://schemas.microsoft.com/office/powerpoint/2010/main" val="13102491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114181CE-B2B9-BB3E-1F82-72DC1D68B03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MX"/>
          </a:p>
        </p:txBody>
      </p:sp>
      <p:sp>
        <p:nvSpPr>
          <p:cNvPr id="3" name="Marcador de texto 2">
            <a:extLst>
              <a:ext uri="{FF2B5EF4-FFF2-40B4-BE49-F238E27FC236}">
                <a16:creationId xmlns:a16="http://schemas.microsoft.com/office/drawing/2014/main" id="{714C1B3C-1519-4955-E1BC-75D888494DF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0F5F11F2-2A5F-00AA-14BA-C1C26C49AD1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714C9577-7AE8-472F-A330-0C07BAA02A41}" type="datetimeFigureOut">
              <a:rPr lang="es-MX" smtClean="0"/>
              <a:t>21/07/2024</a:t>
            </a:fld>
            <a:endParaRPr lang="es-MX"/>
          </a:p>
        </p:txBody>
      </p:sp>
      <p:sp>
        <p:nvSpPr>
          <p:cNvPr id="5" name="Marcador de pie de página 4">
            <a:extLst>
              <a:ext uri="{FF2B5EF4-FFF2-40B4-BE49-F238E27FC236}">
                <a16:creationId xmlns:a16="http://schemas.microsoft.com/office/drawing/2014/main" id="{F12C1619-BED3-52C0-BEAE-1D5ED10CCED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s-MX"/>
          </a:p>
        </p:txBody>
      </p:sp>
      <p:sp>
        <p:nvSpPr>
          <p:cNvPr id="6" name="Marcador de número de diapositiva 5">
            <a:extLst>
              <a:ext uri="{FF2B5EF4-FFF2-40B4-BE49-F238E27FC236}">
                <a16:creationId xmlns:a16="http://schemas.microsoft.com/office/drawing/2014/main" id="{E1D4E8A4-1965-4954-F568-D1DC0718A51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E589A827-9537-4421-AAA9-05A376CA7CDF}" type="slidenum">
              <a:rPr lang="es-MX" smtClean="0"/>
              <a:t>‹Nº›</a:t>
            </a:fld>
            <a:endParaRPr lang="es-MX"/>
          </a:p>
        </p:txBody>
      </p:sp>
    </p:spTree>
    <p:extLst>
      <p:ext uri="{BB962C8B-B14F-4D97-AF65-F5344CB8AC3E}">
        <p14:creationId xmlns:p14="http://schemas.microsoft.com/office/powerpoint/2010/main" val="164346755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F902E17-241F-2E1C-CFB3-9C19F3CCB993}"/>
              </a:ext>
            </a:extLst>
          </p:cNvPr>
          <p:cNvSpPr>
            <a:spLocks noGrp="1"/>
          </p:cNvSpPr>
          <p:nvPr>
            <p:ph type="ctrTitle"/>
          </p:nvPr>
        </p:nvSpPr>
        <p:spPr>
          <a:xfrm>
            <a:off x="1524000" y="1888846"/>
            <a:ext cx="9144000" cy="2387600"/>
          </a:xfrm>
        </p:spPr>
        <p:txBody>
          <a:bodyPr>
            <a:normAutofit/>
          </a:bodyPr>
          <a:lstStyle/>
          <a:p>
            <a:r>
              <a:rPr lang="es-MX" b="0" i="0" dirty="0">
                <a:solidFill>
                  <a:schemeClr val="accent3">
                    <a:lumMod val="60000"/>
                    <a:lumOff val="40000"/>
                  </a:schemeClr>
                </a:solidFill>
                <a:effectLst/>
                <a:highlight>
                  <a:srgbClr val="FFFFFF"/>
                </a:highlight>
                <a:latin typeface="-apple-system"/>
              </a:rPr>
              <a:t>M2 Tema 2. Estadística descriptiva</a:t>
            </a:r>
            <a:endParaRPr lang="es-MX" dirty="0">
              <a:solidFill>
                <a:schemeClr val="accent3">
                  <a:lumMod val="60000"/>
                  <a:lumOff val="40000"/>
                </a:schemeClr>
              </a:solidFill>
            </a:endParaRPr>
          </a:p>
        </p:txBody>
      </p:sp>
    </p:spTree>
    <p:extLst>
      <p:ext uri="{BB962C8B-B14F-4D97-AF65-F5344CB8AC3E}">
        <p14:creationId xmlns:p14="http://schemas.microsoft.com/office/powerpoint/2010/main" val="17535182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A344011C-C068-1C9E-186E-9F715A488683}"/>
              </a:ext>
            </a:extLst>
          </p:cNvPr>
          <p:cNvSpPr>
            <a:spLocks noGrp="1"/>
          </p:cNvSpPr>
          <p:nvPr>
            <p:ph idx="1"/>
          </p:nvPr>
        </p:nvSpPr>
        <p:spPr>
          <a:xfrm>
            <a:off x="232557" y="293707"/>
            <a:ext cx="11393385" cy="6083341"/>
          </a:xfrm>
        </p:spPr>
        <p:txBody>
          <a:bodyPr>
            <a:normAutofit fontScale="70000" lnSpcReduction="20000"/>
          </a:bodyPr>
          <a:lstStyle/>
          <a:p>
            <a:pPr algn="l"/>
            <a:r>
              <a:rPr lang="es-MX" b="1" i="0" dirty="0">
                <a:solidFill>
                  <a:srgbClr val="000000"/>
                </a:solidFill>
                <a:effectLst/>
                <a:latin typeface="Bookman Old Style" panose="02050604050505020204" pitchFamily="18" charset="0"/>
              </a:rPr>
              <a:t>Creación de patrones</a:t>
            </a:r>
            <a:endParaRPr lang="es-MX" b="0" i="0" dirty="0">
              <a:solidFill>
                <a:srgbClr val="000000"/>
              </a:solidFill>
              <a:effectLst/>
              <a:latin typeface="Times New Roman" panose="02020603050405020304" pitchFamily="18" charset="0"/>
            </a:endParaRPr>
          </a:p>
          <a:p>
            <a:pPr algn="l"/>
            <a:r>
              <a:rPr lang="es-MX" b="0" i="0" dirty="0">
                <a:solidFill>
                  <a:srgbClr val="000000"/>
                </a:solidFill>
                <a:effectLst/>
                <a:latin typeface="Times New Roman" panose="02020603050405020304" pitchFamily="18" charset="0"/>
              </a:rPr>
              <a:t>Hay varias órdenes para crear vectores de modo automático:</a:t>
            </a:r>
            <a:br>
              <a:rPr lang="es-MX" b="0" i="0" dirty="0">
                <a:solidFill>
                  <a:srgbClr val="000000"/>
                </a:solidFill>
                <a:effectLst/>
                <a:latin typeface="Times New Roman" panose="02020603050405020304" pitchFamily="18" charset="0"/>
              </a:rPr>
            </a:br>
            <a:r>
              <a:rPr lang="es-MX" b="1" i="0" dirty="0" err="1">
                <a:solidFill>
                  <a:srgbClr val="000000"/>
                </a:solidFill>
                <a:effectLst/>
                <a:latin typeface="Courier New,Courier"/>
              </a:rPr>
              <a:t>from:to</a:t>
            </a:r>
            <a:r>
              <a:rPr lang="es-MX" b="0" i="0" dirty="0">
                <a:solidFill>
                  <a:srgbClr val="000000"/>
                </a:solidFill>
                <a:effectLst/>
                <a:latin typeface="Times New Roman" panose="02020603050405020304" pitchFamily="18" charset="0"/>
              </a:rPr>
              <a:t>, </a:t>
            </a:r>
            <a:r>
              <a:rPr lang="es-MX" b="1" i="0" dirty="0" err="1">
                <a:solidFill>
                  <a:srgbClr val="000000"/>
                </a:solidFill>
                <a:effectLst/>
                <a:latin typeface="Courier New,Courier"/>
              </a:rPr>
              <a:t>seq</a:t>
            </a:r>
            <a:r>
              <a:rPr lang="es-MX" b="1" i="0" dirty="0">
                <a:solidFill>
                  <a:srgbClr val="000000"/>
                </a:solidFill>
                <a:effectLst/>
                <a:latin typeface="Courier New,Courier"/>
              </a:rPr>
              <a:t> </a:t>
            </a:r>
            <a:r>
              <a:rPr lang="es-MX" b="0" i="0" dirty="0">
                <a:solidFill>
                  <a:srgbClr val="000000"/>
                </a:solidFill>
                <a:effectLst/>
                <a:latin typeface="Times New Roman" panose="02020603050405020304" pitchFamily="18" charset="0"/>
              </a:rPr>
              <a:t>y </a:t>
            </a:r>
            <a:r>
              <a:rPr lang="es-MX" b="1" i="0" dirty="0" err="1">
                <a:solidFill>
                  <a:srgbClr val="000000"/>
                </a:solidFill>
                <a:effectLst/>
                <a:latin typeface="Courier New,Courier"/>
              </a:rPr>
              <a:t>rep</a:t>
            </a:r>
            <a:r>
              <a:rPr lang="es-MX" b="0" i="0" dirty="0" err="1">
                <a:solidFill>
                  <a:srgbClr val="000000"/>
                </a:solidFill>
                <a:effectLst/>
                <a:latin typeface="Times New Roman" panose="02020603050405020304" pitchFamily="18" charset="0"/>
              </a:rPr>
              <a:t>.</a:t>
            </a:r>
            <a:endParaRPr lang="es-MX" b="0" i="0" dirty="0">
              <a:solidFill>
                <a:srgbClr val="000000"/>
              </a:solidFill>
              <a:effectLst/>
              <a:latin typeface="Times New Roman" panose="02020603050405020304" pitchFamily="18" charset="0"/>
            </a:endParaRPr>
          </a:p>
          <a:p>
            <a:pPr algn="l"/>
            <a:r>
              <a:rPr lang="es-MX" b="1" i="0" dirty="0">
                <a:solidFill>
                  <a:srgbClr val="000000"/>
                </a:solidFill>
                <a:effectLst/>
                <a:latin typeface="Courier New,Courier"/>
              </a:rPr>
              <a:t>&gt; 1:5</a:t>
            </a:r>
            <a:br>
              <a:rPr lang="es-MX" b="0" i="0" dirty="0">
                <a:solidFill>
                  <a:srgbClr val="000000"/>
                </a:solidFill>
                <a:effectLst/>
                <a:latin typeface="Times New Roman" panose="02020603050405020304" pitchFamily="18" charset="0"/>
              </a:rPr>
            </a:br>
            <a:r>
              <a:rPr lang="es-MX" b="1" i="0" dirty="0">
                <a:solidFill>
                  <a:srgbClr val="000000"/>
                </a:solidFill>
                <a:effectLst/>
                <a:latin typeface="Courier New,Courier"/>
              </a:rPr>
              <a:t>[1] 1 2 3 4 5</a:t>
            </a:r>
            <a:endParaRPr lang="es-MX" b="0" i="0" dirty="0">
              <a:solidFill>
                <a:srgbClr val="000000"/>
              </a:solidFill>
              <a:effectLst/>
              <a:latin typeface="Times New Roman" panose="02020603050405020304" pitchFamily="18" charset="0"/>
            </a:endParaRPr>
          </a:p>
          <a:p>
            <a:pPr algn="l"/>
            <a:r>
              <a:rPr lang="es-MX" b="0" i="0" dirty="0">
                <a:solidFill>
                  <a:srgbClr val="000000"/>
                </a:solidFill>
                <a:effectLst/>
                <a:latin typeface="Times New Roman" panose="02020603050405020304" pitchFamily="18" charset="0"/>
              </a:rPr>
              <a:t>Genera números enteros entre 1 y 5.</a:t>
            </a:r>
          </a:p>
          <a:p>
            <a:pPr algn="l"/>
            <a:r>
              <a:rPr lang="es-MX" b="1" i="0" dirty="0">
                <a:solidFill>
                  <a:srgbClr val="000000"/>
                </a:solidFill>
                <a:effectLst/>
                <a:latin typeface="Courier New,Courier"/>
              </a:rPr>
              <a:t>&gt; </a:t>
            </a:r>
            <a:r>
              <a:rPr lang="es-MX" b="1" i="0" dirty="0" err="1">
                <a:solidFill>
                  <a:srgbClr val="000000"/>
                </a:solidFill>
                <a:effectLst/>
                <a:latin typeface="Courier New,Courier"/>
              </a:rPr>
              <a:t>seq</a:t>
            </a:r>
            <a:r>
              <a:rPr lang="es-MX" b="1" i="0" dirty="0">
                <a:solidFill>
                  <a:srgbClr val="000000"/>
                </a:solidFill>
                <a:effectLst/>
                <a:latin typeface="Courier New,Courier"/>
              </a:rPr>
              <a:t>(1,6)</a:t>
            </a:r>
            <a:br>
              <a:rPr lang="es-MX" b="0" i="0" dirty="0">
                <a:solidFill>
                  <a:srgbClr val="000000"/>
                </a:solidFill>
                <a:effectLst/>
                <a:latin typeface="Times New Roman" panose="02020603050405020304" pitchFamily="18" charset="0"/>
              </a:rPr>
            </a:br>
            <a:r>
              <a:rPr lang="es-MX" b="1" i="0" dirty="0">
                <a:solidFill>
                  <a:srgbClr val="000000"/>
                </a:solidFill>
                <a:effectLst/>
                <a:latin typeface="Courier New,Courier"/>
              </a:rPr>
              <a:t>[1] 1 2 3 4 5 6</a:t>
            </a:r>
            <a:br>
              <a:rPr lang="es-MX" b="0" i="0" dirty="0">
                <a:solidFill>
                  <a:srgbClr val="000000"/>
                </a:solidFill>
                <a:effectLst/>
                <a:latin typeface="Times New Roman" panose="02020603050405020304" pitchFamily="18" charset="0"/>
              </a:rPr>
            </a:br>
            <a:r>
              <a:rPr lang="es-MX" b="1" i="0" dirty="0">
                <a:solidFill>
                  <a:srgbClr val="000000"/>
                </a:solidFill>
                <a:effectLst/>
                <a:latin typeface="Courier New,Courier"/>
              </a:rPr>
              <a:t>&gt; </a:t>
            </a:r>
            <a:r>
              <a:rPr lang="es-MX" b="1" i="0" dirty="0" err="1">
                <a:solidFill>
                  <a:srgbClr val="000000"/>
                </a:solidFill>
                <a:effectLst/>
                <a:latin typeface="Courier New,Courier"/>
              </a:rPr>
              <a:t>seq</a:t>
            </a:r>
            <a:r>
              <a:rPr lang="es-MX" b="1" i="0" dirty="0">
                <a:solidFill>
                  <a:srgbClr val="000000"/>
                </a:solidFill>
                <a:effectLst/>
                <a:latin typeface="Courier New,Courier"/>
              </a:rPr>
              <a:t>(1,6,by=0.5)</a:t>
            </a:r>
            <a:br>
              <a:rPr lang="es-MX" b="0" i="0" dirty="0">
                <a:solidFill>
                  <a:srgbClr val="000000"/>
                </a:solidFill>
                <a:effectLst/>
                <a:latin typeface="Times New Roman" panose="02020603050405020304" pitchFamily="18" charset="0"/>
              </a:rPr>
            </a:br>
            <a:r>
              <a:rPr lang="es-MX" b="1" i="0" dirty="0">
                <a:solidFill>
                  <a:srgbClr val="000000"/>
                </a:solidFill>
                <a:effectLst/>
                <a:latin typeface="Courier New,Courier"/>
              </a:rPr>
              <a:t> [1] 1.0 1.5 2.0 2.5 3.0 3.5 4.0 4.5 5.0 5.5 6.0</a:t>
            </a:r>
            <a:br>
              <a:rPr lang="es-MX" b="0" i="0" dirty="0">
                <a:solidFill>
                  <a:srgbClr val="000000"/>
                </a:solidFill>
                <a:effectLst/>
                <a:latin typeface="Times New Roman" panose="02020603050405020304" pitchFamily="18" charset="0"/>
              </a:rPr>
            </a:br>
            <a:r>
              <a:rPr lang="es-MX" b="1" i="0" dirty="0">
                <a:solidFill>
                  <a:srgbClr val="000000"/>
                </a:solidFill>
                <a:effectLst/>
                <a:latin typeface="Courier New,Courier"/>
              </a:rPr>
              <a:t>&gt; </a:t>
            </a:r>
            <a:r>
              <a:rPr lang="es-MX" b="1" i="0" dirty="0" err="1">
                <a:solidFill>
                  <a:srgbClr val="000000"/>
                </a:solidFill>
                <a:effectLst/>
                <a:latin typeface="Courier New,Courier"/>
              </a:rPr>
              <a:t>seq</a:t>
            </a:r>
            <a:r>
              <a:rPr lang="es-MX" b="1" i="0" dirty="0">
                <a:solidFill>
                  <a:srgbClr val="000000"/>
                </a:solidFill>
                <a:effectLst/>
                <a:latin typeface="Courier New,Courier"/>
              </a:rPr>
              <a:t>(1,6,length=10)</a:t>
            </a:r>
            <a:br>
              <a:rPr lang="es-MX" b="0" i="0" dirty="0">
                <a:solidFill>
                  <a:srgbClr val="000000"/>
                </a:solidFill>
                <a:effectLst/>
                <a:latin typeface="Times New Roman" panose="02020603050405020304" pitchFamily="18" charset="0"/>
              </a:rPr>
            </a:br>
            <a:r>
              <a:rPr lang="es-MX" b="1" i="0" dirty="0">
                <a:solidFill>
                  <a:srgbClr val="000000"/>
                </a:solidFill>
                <a:effectLst/>
                <a:latin typeface="Courier New,Courier"/>
              </a:rPr>
              <a:t> [1] 1.000000 1.555556 2.111111 2.666667 3.222222 3.777778 4.333333 4.888889</a:t>
            </a:r>
            <a:br>
              <a:rPr lang="es-MX" b="0" i="0" dirty="0">
                <a:solidFill>
                  <a:srgbClr val="000000"/>
                </a:solidFill>
                <a:effectLst/>
                <a:latin typeface="Times New Roman" panose="02020603050405020304" pitchFamily="18" charset="0"/>
              </a:rPr>
            </a:br>
            <a:r>
              <a:rPr lang="es-MX" b="1" i="0" dirty="0">
                <a:solidFill>
                  <a:srgbClr val="000000"/>
                </a:solidFill>
                <a:effectLst/>
                <a:latin typeface="Courier New,Courier"/>
              </a:rPr>
              <a:t> [9] 5.444444 6.000000</a:t>
            </a:r>
            <a:endParaRPr lang="es-MX" b="0" i="0" dirty="0">
              <a:solidFill>
                <a:srgbClr val="000000"/>
              </a:solidFill>
              <a:effectLst/>
              <a:latin typeface="Times New Roman" panose="02020603050405020304" pitchFamily="18" charset="0"/>
            </a:endParaRPr>
          </a:p>
          <a:p>
            <a:pPr algn="l"/>
            <a:r>
              <a:rPr lang="es-MX" b="0" i="0" dirty="0">
                <a:solidFill>
                  <a:srgbClr val="000000"/>
                </a:solidFill>
                <a:effectLst/>
                <a:latin typeface="Times New Roman" panose="02020603050405020304" pitchFamily="18" charset="0"/>
              </a:rPr>
              <a:t>Hemos generado números entre 1 y 6 en los tres casos. En el segundo se va sumando al número anterior 0.5</a:t>
            </a:r>
            <a:br>
              <a:rPr lang="es-MX" b="0" i="0" dirty="0">
                <a:solidFill>
                  <a:srgbClr val="000000"/>
                </a:solidFill>
                <a:effectLst/>
                <a:latin typeface="Times New Roman" panose="02020603050405020304" pitchFamily="18" charset="0"/>
              </a:rPr>
            </a:br>
            <a:r>
              <a:rPr lang="es-MX" b="0" i="0" dirty="0">
                <a:solidFill>
                  <a:srgbClr val="000000"/>
                </a:solidFill>
                <a:effectLst/>
                <a:latin typeface="Times New Roman" panose="02020603050405020304" pitchFamily="18" charset="0"/>
              </a:rPr>
              <a:t>hasta que se llega a 6. En el tercer caso hemos ordenado generar una secuencia de 10 números entre 1 y 6.</a:t>
            </a:r>
          </a:p>
          <a:p>
            <a:pPr algn="l"/>
            <a:r>
              <a:rPr lang="es-MX" b="1" i="0" dirty="0">
                <a:solidFill>
                  <a:srgbClr val="000000"/>
                </a:solidFill>
                <a:effectLst/>
                <a:latin typeface="Courier New,Courier"/>
              </a:rPr>
              <a:t>&gt; </a:t>
            </a:r>
            <a:r>
              <a:rPr lang="es-MX" b="1" i="0" dirty="0" err="1">
                <a:solidFill>
                  <a:srgbClr val="000000"/>
                </a:solidFill>
                <a:effectLst/>
                <a:latin typeface="Courier New,Courier"/>
              </a:rPr>
              <a:t>rep</a:t>
            </a:r>
            <a:r>
              <a:rPr lang="es-MX" b="1" i="0" dirty="0">
                <a:solidFill>
                  <a:srgbClr val="000000"/>
                </a:solidFill>
                <a:effectLst/>
                <a:latin typeface="Courier New,Courier"/>
              </a:rPr>
              <a:t>(1,5)</a:t>
            </a:r>
            <a:br>
              <a:rPr lang="es-MX" b="0" i="0" dirty="0">
                <a:solidFill>
                  <a:srgbClr val="000000"/>
                </a:solidFill>
                <a:effectLst/>
                <a:latin typeface="Times New Roman" panose="02020603050405020304" pitchFamily="18" charset="0"/>
              </a:rPr>
            </a:br>
            <a:r>
              <a:rPr lang="es-MX" b="1" i="0" dirty="0">
                <a:solidFill>
                  <a:srgbClr val="000000"/>
                </a:solidFill>
                <a:effectLst/>
                <a:latin typeface="Courier New,Courier"/>
              </a:rPr>
              <a:t>[1] 1 1 1 1 1</a:t>
            </a:r>
            <a:br>
              <a:rPr lang="es-MX" b="0" i="0" dirty="0">
                <a:solidFill>
                  <a:srgbClr val="000000"/>
                </a:solidFill>
                <a:effectLst/>
                <a:latin typeface="Times New Roman" panose="02020603050405020304" pitchFamily="18" charset="0"/>
              </a:rPr>
            </a:br>
            <a:r>
              <a:rPr lang="es-MX" b="1" i="0" dirty="0">
                <a:solidFill>
                  <a:srgbClr val="000000"/>
                </a:solidFill>
                <a:effectLst/>
                <a:latin typeface="Courier New,Courier"/>
              </a:rPr>
              <a:t>&gt; </a:t>
            </a:r>
            <a:r>
              <a:rPr lang="es-MX" b="1" i="0" dirty="0" err="1">
                <a:solidFill>
                  <a:srgbClr val="000000"/>
                </a:solidFill>
                <a:effectLst/>
                <a:latin typeface="Courier New,Courier"/>
              </a:rPr>
              <a:t>rep</a:t>
            </a:r>
            <a:r>
              <a:rPr lang="es-MX" b="1" i="0" dirty="0">
                <a:solidFill>
                  <a:srgbClr val="000000"/>
                </a:solidFill>
                <a:effectLst/>
                <a:latin typeface="Courier New,Courier"/>
              </a:rPr>
              <a:t>(c(1,2),5)</a:t>
            </a:r>
            <a:br>
              <a:rPr lang="es-MX" b="0" i="0" dirty="0">
                <a:solidFill>
                  <a:srgbClr val="000000"/>
                </a:solidFill>
                <a:effectLst/>
                <a:latin typeface="Times New Roman" panose="02020603050405020304" pitchFamily="18" charset="0"/>
              </a:rPr>
            </a:br>
            <a:r>
              <a:rPr lang="es-MX" b="1" i="0" dirty="0">
                <a:solidFill>
                  <a:srgbClr val="000000"/>
                </a:solidFill>
                <a:effectLst/>
                <a:latin typeface="Courier New,Courier"/>
              </a:rPr>
              <a:t> [1] 1 2 1 2 1 2 1 2 1 2</a:t>
            </a:r>
            <a:br>
              <a:rPr lang="es-MX" b="0" i="0" dirty="0">
                <a:solidFill>
                  <a:srgbClr val="000000"/>
                </a:solidFill>
                <a:effectLst/>
                <a:latin typeface="Times New Roman" panose="02020603050405020304" pitchFamily="18" charset="0"/>
              </a:rPr>
            </a:br>
            <a:r>
              <a:rPr lang="es-MX" b="1" i="0" dirty="0">
                <a:solidFill>
                  <a:srgbClr val="000000"/>
                </a:solidFill>
                <a:effectLst/>
                <a:latin typeface="Courier New,Courier"/>
              </a:rPr>
              <a:t>&gt; </a:t>
            </a:r>
            <a:r>
              <a:rPr lang="es-MX" b="1" i="0" dirty="0" err="1">
                <a:solidFill>
                  <a:srgbClr val="000000"/>
                </a:solidFill>
                <a:effectLst/>
                <a:latin typeface="Courier New,Courier"/>
              </a:rPr>
              <a:t>rep</a:t>
            </a:r>
            <a:r>
              <a:rPr lang="es-MX" b="1" i="0" dirty="0">
                <a:solidFill>
                  <a:srgbClr val="000000"/>
                </a:solidFill>
                <a:effectLst/>
                <a:latin typeface="Courier New,Courier"/>
              </a:rPr>
              <a:t>(1:4,2)</a:t>
            </a:r>
            <a:br>
              <a:rPr lang="es-MX" b="0" i="0" dirty="0">
                <a:solidFill>
                  <a:srgbClr val="000000"/>
                </a:solidFill>
                <a:effectLst/>
                <a:latin typeface="Times New Roman" panose="02020603050405020304" pitchFamily="18" charset="0"/>
              </a:rPr>
            </a:br>
            <a:r>
              <a:rPr lang="es-MX" b="1" i="0" dirty="0">
                <a:solidFill>
                  <a:srgbClr val="000000"/>
                </a:solidFill>
                <a:effectLst/>
                <a:latin typeface="Courier New,Courier"/>
              </a:rPr>
              <a:t>[1] 1 2 3 4 1 2 3 4</a:t>
            </a:r>
            <a:br>
              <a:rPr lang="es-MX" b="0" i="0" dirty="0">
                <a:solidFill>
                  <a:srgbClr val="000000"/>
                </a:solidFill>
                <a:effectLst/>
                <a:latin typeface="Times New Roman" panose="02020603050405020304" pitchFamily="18" charset="0"/>
              </a:rPr>
            </a:br>
            <a:r>
              <a:rPr lang="es-MX" b="1" i="0" dirty="0">
                <a:solidFill>
                  <a:srgbClr val="000000"/>
                </a:solidFill>
                <a:effectLst/>
                <a:latin typeface="Courier New,Courier"/>
              </a:rPr>
              <a:t>&gt; </a:t>
            </a:r>
            <a:r>
              <a:rPr lang="es-MX" b="1" i="0" dirty="0" err="1">
                <a:solidFill>
                  <a:srgbClr val="000000"/>
                </a:solidFill>
                <a:effectLst/>
                <a:latin typeface="Courier New,Courier"/>
              </a:rPr>
              <a:t>rep</a:t>
            </a:r>
            <a:r>
              <a:rPr lang="es-MX" b="1" i="0" dirty="0">
                <a:solidFill>
                  <a:srgbClr val="000000"/>
                </a:solidFill>
                <a:effectLst/>
                <a:latin typeface="Courier New,Courier"/>
              </a:rPr>
              <a:t>(1:3,c(1,4,5))</a:t>
            </a:r>
            <a:br>
              <a:rPr lang="es-MX" b="0" i="0" dirty="0">
                <a:solidFill>
                  <a:srgbClr val="000000"/>
                </a:solidFill>
                <a:effectLst/>
                <a:latin typeface="Times New Roman" panose="02020603050405020304" pitchFamily="18" charset="0"/>
              </a:rPr>
            </a:br>
            <a:r>
              <a:rPr lang="es-MX" b="1" i="0" dirty="0">
                <a:solidFill>
                  <a:srgbClr val="000000"/>
                </a:solidFill>
                <a:effectLst/>
                <a:latin typeface="Courier New,Courier"/>
              </a:rPr>
              <a:t> [1] 1 2 2 2 2 3 3 3 3 3</a:t>
            </a:r>
            <a:endParaRPr lang="es-MX" b="0" i="0" dirty="0">
              <a:solidFill>
                <a:srgbClr val="000000"/>
              </a:solidFill>
              <a:effectLst/>
              <a:latin typeface="Times New Roman" panose="02020603050405020304" pitchFamily="18" charset="0"/>
            </a:endParaRPr>
          </a:p>
          <a:p>
            <a:endParaRPr lang="es-MX" dirty="0"/>
          </a:p>
        </p:txBody>
      </p:sp>
    </p:spTree>
    <p:extLst>
      <p:ext uri="{BB962C8B-B14F-4D97-AF65-F5344CB8AC3E}">
        <p14:creationId xmlns:p14="http://schemas.microsoft.com/office/powerpoint/2010/main" val="1525471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9E16821A-2BDD-C525-DEA8-0E58553442A2}"/>
              </a:ext>
            </a:extLst>
          </p:cNvPr>
          <p:cNvSpPr>
            <a:spLocks noGrp="1"/>
          </p:cNvSpPr>
          <p:nvPr>
            <p:ph idx="1"/>
          </p:nvPr>
        </p:nvSpPr>
        <p:spPr>
          <a:xfrm>
            <a:off x="320634" y="261257"/>
            <a:ext cx="11045042" cy="6022584"/>
          </a:xfrm>
        </p:spPr>
        <p:txBody>
          <a:bodyPr>
            <a:normAutofit fontScale="62500" lnSpcReduction="20000"/>
          </a:bodyPr>
          <a:lstStyle/>
          <a:p>
            <a:r>
              <a:rPr lang="es-MX" b="1" i="0" dirty="0">
                <a:solidFill>
                  <a:srgbClr val="000000"/>
                </a:solidFill>
                <a:effectLst/>
                <a:latin typeface="Bookman Old Style" panose="02050604050505020204" pitchFamily="18" charset="0"/>
              </a:rPr>
              <a:t>Valores faltantes</a:t>
            </a:r>
          </a:p>
          <a:p>
            <a:pPr algn="l"/>
            <a:r>
              <a:rPr lang="es-MX" b="0" i="0" dirty="0">
                <a:solidFill>
                  <a:srgbClr val="000000"/>
                </a:solidFill>
                <a:effectLst/>
                <a:latin typeface="Times New Roman" panose="02020603050405020304" pitchFamily="18" charset="0"/>
              </a:rPr>
              <a:t>El símbolo de valor faltante es NA (significa </a:t>
            </a:r>
            <a:r>
              <a:rPr lang="es-MX" b="0" i="0" dirty="0" err="1">
                <a:solidFill>
                  <a:srgbClr val="000000"/>
                </a:solidFill>
                <a:effectLst/>
                <a:latin typeface="Times New Roman" panose="02020603050405020304" pitchFamily="18" charset="0"/>
              </a:rPr>
              <a:t>Not</a:t>
            </a:r>
            <a:r>
              <a:rPr lang="es-MX" b="0" i="0" dirty="0">
                <a:solidFill>
                  <a:srgbClr val="000000"/>
                </a:solidFill>
                <a:effectLst/>
                <a:latin typeface="Times New Roman" panose="02020603050405020304" pitchFamily="18" charset="0"/>
              </a:rPr>
              <a:t> </a:t>
            </a:r>
            <a:r>
              <a:rPr lang="es-MX" b="0" i="0" dirty="0" err="1">
                <a:solidFill>
                  <a:srgbClr val="000000"/>
                </a:solidFill>
                <a:effectLst/>
                <a:latin typeface="Times New Roman" panose="02020603050405020304" pitchFamily="18" charset="0"/>
              </a:rPr>
              <a:t>Available</a:t>
            </a:r>
            <a:r>
              <a:rPr lang="es-MX" b="0" i="0" dirty="0">
                <a:solidFill>
                  <a:srgbClr val="000000"/>
                </a:solidFill>
                <a:effectLst/>
                <a:latin typeface="Times New Roman" panose="02020603050405020304" pitchFamily="18" charset="0"/>
              </a:rPr>
              <a:t>). Cualquier operación aritmética que</a:t>
            </a:r>
            <a:br>
              <a:rPr lang="es-MX" b="0" i="0" dirty="0">
                <a:solidFill>
                  <a:srgbClr val="000000"/>
                </a:solidFill>
                <a:effectLst/>
                <a:latin typeface="Times New Roman" panose="02020603050405020304" pitchFamily="18" charset="0"/>
              </a:rPr>
            </a:br>
            <a:r>
              <a:rPr lang="es-MX" b="0" i="0" dirty="0">
                <a:solidFill>
                  <a:srgbClr val="000000"/>
                </a:solidFill>
                <a:effectLst/>
                <a:latin typeface="Times New Roman" panose="02020603050405020304" pitchFamily="18" charset="0"/>
              </a:rPr>
              <a:t>involucre a un NA da por resultado un NA. Esto se aplica también a los operadores lógicos tales</a:t>
            </a:r>
            <a:br>
              <a:rPr lang="es-MX" b="0" i="0" dirty="0">
                <a:solidFill>
                  <a:srgbClr val="000000"/>
                </a:solidFill>
                <a:effectLst/>
                <a:latin typeface="Times New Roman" panose="02020603050405020304" pitchFamily="18" charset="0"/>
              </a:rPr>
            </a:br>
            <a:r>
              <a:rPr lang="es-MX" b="0" i="0" dirty="0">
                <a:solidFill>
                  <a:srgbClr val="000000"/>
                </a:solidFill>
                <a:effectLst/>
                <a:latin typeface="Times New Roman" panose="02020603050405020304" pitchFamily="18" charset="0"/>
              </a:rPr>
              <a:t>como </a:t>
            </a:r>
            <a:r>
              <a:rPr lang="es-MX" b="1" i="0" dirty="0">
                <a:solidFill>
                  <a:srgbClr val="000000"/>
                </a:solidFill>
                <a:effectLst/>
                <a:latin typeface="Times New Roman" panose="02020603050405020304" pitchFamily="18" charset="0"/>
              </a:rPr>
              <a:t>&lt;, &lt;=, &gt;, &gt;=, = =, !=</a:t>
            </a:r>
            <a:r>
              <a:rPr lang="es-MX" b="0" i="0" dirty="0">
                <a:solidFill>
                  <a:srgbClr val="000000"/>
                </a:solidFill>
                <a:effectLst/>
                <a:latin typeface="Times New Roman" panose="02020603050405020304" pitchFamily="18" charset="0"/>
              </a:rPr>
              <a:t> (= = es para comprobar si dos objetos son iguales, y !=</a:t>
            </a:r>
            <a:br>
              <a:rPr lang="es-MX" b="0" i="0" dirty="0">
                <a:solidFill>
                  <a:srgbClr val="000000"/>
                </a:solidFill>
                <a:effectLst/>
                <a:latin typeface="Times New Roman" panose="02020603050405020304" pitchFamily="18" charset="0"/>
              </a:rPr>
            </a:br>
            <a:r>
              <a:rPr lang="es-MX" b="0" i="0" dirty="0">
                <a:solidFill>
                  <a:srgbClr val="000000"/>
                </a:solidFill>
                <a:effectLst/>
                <a:latin typeface="Times New Roman" panose="02020603050405020304" pitchFamily="18" charset="0"/>
              </a:rPr>
              <a:t>comprueba si dos objetos son distintos).</a:t>
            </a:r>
            <a:br>
              <a:rPr lang="es-MX" b="0" i="0" dirty="0">
                <a:solidFill>
                  <a:srgbClr val="000000"/>
                </a:solidFill>
                <a:effectLst/>
                <a:latin typeface="Times New Roman" panose="02020603050405020304" pitchFamily="18" charset="0"/>
              </a:rPr>
            </a:br>
            <a:r>
              <a:rPr lang="es-MX" b="0" i="0" dirty="0">
                <a:solidFill>
                  <a:srgbClr val="000000"/>
                </a:solidFill>
                <a:effectLst/>
                <a:latin typeface="Times New Roman" panose="02020603050405020304" pitchFamily="18" charset="0"/>
              </a:rPr>
              <a:t>Veamos algunos ejemplos:</a:t>
            </a:r>
          </a:p>
          <a:p>
            <a:pPr algn="l"/>
            <a:r>
              <a:rPr lang="es-MX" b="1" i="0" dirty="0">
                <a:solidFill>
                  <a:srgbClr val="000000"/>
                </a:solidFill>
                <a:effectLst/>
                <a:latin typeface="Courier New,Courier"/>
              </a:rPr>
              <a:t>&gt; x&lt;-c(1,2,3,NA,4,5)</a:t>
            </a:r>
            <a:br>
              <a:rPr lang="es-MX" b="0" i="0" dirty="0">
                <a:solidFill>
                  <a:srgbClr val="000000"/>
                </a:solidFill>
                <a:effectLst/>
                <a:latin typeface="Times New Roman" panose="02020603050405020304" pitchFamily="18" charset="0"/>
              </a:rPr>
            </a:br>
            <a:r>
              <a:rPr lang="es-MX" b="1" i="0" dirty="0">
                <a:solidFill>
                  <a:srgbClr val="000000"/>
                </a:solidFill>
                <a:effectLst/>
                <a:latin typeface="Courier New,Courier"/>
              </a:rPr>
              <a:t>&gt; x</a:t>
            </a:r>
            <a:br>
              <a:rPr lang="es-MX" b="0" i="0" dirty="0">
                <a:solidFill>
                  <a:srgbClr val="000000"/>
                </a:solidFill>
                <a:effectLst/>
                <a:latin typeface="Times New Roman" panose="02020603050405020304" pitchFamily="18" charset="0"/>
              </a:rPr>
            </a:br>
            <a:r>
              <a:rPr lang="es-MX" b="1" i="0" dirty="0">
                <a:solidFill>
                  <a:srgbClr val="000000"/>
                </a:solidFill>
                <a:effectLst/>
                <a:latin typeface="Courier New,Courier"/>
              </a:rPr>
              <a:t>[1]  1  2  3 NA  4  5</a:t>
            </a:r>
            <a:br>
              <a:rPr lang="es-MX" b="0" i="0" dirty="0">
                <a:solidFill>
                  <a:srgbClr val="000000"/>
                </a:solidFill>
                <a:effectLst/>
                <a:latin typeface="Times New Roman" panose="02020603050405020304" pitchFamily="18" charset="0"/>
              </a:rPr>
            </a:br>
            <a:r>
              <a:rPr lang="es-MX" b="1" i="0" dirty="0">
                <a:solidFill>
                  <a:srgbClr val="000000"/>
                </a:solidFill>
                <a:effectLst/>
                <a:latin typeface="Courier New,Courier"/>
              </a:rPr>
              <a:t>&gt; is.na(x)</a:t>
            </a:r>
            <a:br>
              <a:rPr lang="es-MX" b="0" i="0" dirty="0">
                <a:solidFill>
                  <a:srgbClr val="000000"/>
                </a:solidFill>
                <a:effectLst/>
                <a:latin typeface="Times New Roman" panose="02020603050405020304" pitchFamily="18" charset="0"/>
              </a:rPr>
            </a:br>
            <a:r>
              <a:rPr lang="es-MX" b="1" i="0" dirty="0">
                <a:solidFill>
                  <a:srgbClr val="000000"/>
                </a:solidFill>
                <a:effectLst/>
                <a:latin typeface="Courier New,Courier"/>
              </a:rPr>
              <a:t>[1] FALSE </a:t>
            </a:r>
            <a:r>
              <a:rPr lang="es-MX" b="1" i="0" dirty="0" err="1">
                <a:solidFill>
                  <a:srgbClr val="000000"/>
                </a:solidFill>
                <a:effectLst/>
                <a:latin typeface="Courier New,Courier"/>
              </a:rPr>
              <a:t>FALSE</a:t>
            </a:r>
            <a:r>
              <a:rPr lang="es-MX" b="1" i="0" dirty="0">
                <a:solidFill>
                  <a:srgbClr val="000000"/>
                </a:solidFill>
                <a:effectLst/>
                <a:latin typeface="Courier New,Courier"/>
              </a:rPr>
              <a:t> </a:t>
            </a:r>
            <a:r>
              <a:rPr lang="es-MX" b="1" i="0" dirty="0" err="1">
                <a:solidFill>
                  <a:srgbClr val="000000"/>
                </a:solidFill>
                <a:effectLst/>
                <a:latin typeface="Courier New,Courier"/>
              </a:rPr>
              <a:t>FALSE</a:t>
            </a:r>
            <a:r>
              <a:rPr lang="es-MX" b="1" i="0" dirty="0">
                <a:solidFill>
                  <a:srgbClr val="000000"/>
                </a:solidFill>
                <a:effectLst/>
                <a:latin typeface="Courier New,Courier"/>
              </a:rPr>
              <a:t>  TRUE FALSE </a:t>
            </a:r>
            <a:r>
              <a:rPr lang="es-MX" b="1" i="0" dirty="0" err="1">
                <a:solidFill>
                  <a:srgbClr val="000000"/>
                </a:solidFill>
                <a:effectLst/>
                <a:latin typeface="Courier New,Courier"/>
              </a:rPr>
              <a:t>FALSE</a:t>
            </a:r>
            <a:br>
              <a:rPr lang="es-MX" b="0" i="0" dirty="0">
                <a:solidFill>
                  <a:srgbClr val="000000"/>
                </a:solidFill>
                <a:effectLst/>
                <a:latin typeface="Times New Roman" panose="02020603050405020304" pitchFamily="18" charset="0"/>
              </a:rPr>
            </a:br>
            <a:r>
              <a:rPr lang="es-MX" b="1" i="0" dirty="0">
                <a:solidFill>
                  <a:srgbClr val="000000"/>
                </a:solidFill>
                <a:effectLst/>
                <a:latin typeface="Courier New,Courier"/>
              </a:rPr>
              <a:t>&gt; x[x&gt;2]</a:t>
            </a:r>
            <a:br>
              <a:rPr lang="es-MX" b="0" i="0" dirty="0">
                <a:solidFill>
                  <a:srgbClr val="000000"/>
                </a:solidFill>
                <a:effectLst/>
                <a:latin typeface="Times New Roman" panose="02020603050405020304" pitchFamily="18" charset="0"/>
              </a:rPr>
            </a:br>
            <a:r>
              <a:rPr lang="es-MX" b="1" i="0" dirty="0">
                <a:solidFill>
                  <a:srgbClr val="000000"/>
                </a:solidFill>
                <a:effectLst/>
                <a:latin typeface="Courier New,Courier"/>
              </a:rPr>
              <a:t>[1]  3 NA  4  5</a:t>
            </a:r>
            <a:br>
              <a:rPr lang="es-MX" b="0" i="0" dirty="0">
                <a:solidFill>
                  <a:srgbClr val="000000"/>
                </a:solidFill>
                <a:effectLst/>
                <a:latin typeface="Times New Roman" panose="02020603050405020304" pitchFamily="18" charset="0"/>
              </a:rPr>
            </a:br>
            <a:r>
              <a:rPr lang="es-MX" b="1" i="0" dirty="0">
                <a:solidFill>
                  <a:srgbClr val="000000"/>
                </a:solidFill>
                <a:effectLst/>
                <a:latin typeface="Courier New,Courier"/>
              </a:rPr>
              <a:t>&gt; x*2</a:t>
            </a:r>
            <a:br>
              <a:rPr lang="es-MX" b="0" i="0" dirty="0">
                <a:solidFill>
                  <a:srgbClr val="000000"/>
                </a:solidFill>
                <a:effectLst/>
                <a:latin typeface="Times New Roman" panose="02020603050405020304" pitchFamily="18" charset="0"/>
              </a:rPr>
            </a:br>
            <a:r>
              <a:rPr lang="es-MX" b="1" i="0" dirty="0">
                <a:solidFill>
                  <a:srgbClr val="000000"/>
                </a:solidFill>
                <a:effectLst/>
                <a:latin typeface="Courier New,Courier"/>
              </a:rPr>
              <a:t>[1]  2  4  6 NA  8 10</a:t>
            </a:r>
            <a:endParaRPr lang="es-MX" b="0" i="0" dirty="0">
              <a:solidFill>
                <a:srgbClr val="000000"/>
              </a:solidFill>
              <a:effectLst/>
              <a:latin typeface="Times New Roman" panose="02020603050405020304" pitchFamily="18" charset="0"/>
            </a:endParaRPr>
          </a:p>
          <a:p>
            <a:pPr algn="l"/>
            <a:r>
              <a:rPr lang="es-MX" b="1" i="0" dirty="0">
                <a:solidFill>
                  <a:srgbClr val="000000"/>
                </a:solidFill>
                <a:effectLst/>
                <a:latin typeface="Courier New,Courier"/>
              </a:rPr>
              <a:t>is.na(x)</a:t>
            </a:r>
            <a:r>
              <a:rPr lang="es-MX" b="0" i="0" dirty="0">
                <a:solidFill>
                  <a:srgbClr val="000000"/>
                </a:solidFill>
                <a:effectLst/>
                <a:latin typeface="Times New Roman" panose="02020603050405020304" pitchFamily="18" charset="0"/>
              </a:rPr>
              <a:t> pregunta qué elementos de x son faltantes. Sólo da valor cierto para el cuarto. La siguiente orden</a:t>
            </a:r>
            <a:br>
              <a:rPr lang="es-MX" b="0" i="0" dirty="0">
                <a:solidFill>
                  <a:srgbClr val="000000"/>
                </a:solidFill>
                <a:effectLst/>
                <a:latin typeface="Times New Roman" panose="02020603050405020304" pitchFamily="18" charset="0"/>
              </a:rPr>
            </a:br>
            <a:r>
              <a:rPr lang="es-MX" b="0" i="0" dirty="0">
                <a:solidFill>
                  <a:srgbClr val="000000"/>
                </a:solidFill>
                <a:effectLst/>
                <a:latin typeface="Times New Roman" panose="02020603050405020304" pitchFamily="18" charset="0"/>
              </a:rPr>
              <a:t>pregunta qué valores de x superan a 2. La última multiplica cada elemento de x por 2.</a:t>
            </a:r>
          </a:p>
          <a:p>
            <a:pPr algn="l"/>
            <a:r>
              <a:rPr lang="es-MX" b="1" i="0" dirty="0">
                <a:solidFill>
                  <a:srgbClr val="000000"/>
                </a:solidFill>
                <a:effectLst/>
                <a:latin typeface="Courier New,Courier"/>
              </a:rPr>
              <a:t>&gt; x</a:t>
            </a:r>
            <a:br>
              <a:rPr lang="es-MX" b="0" i="0" dirty="0">
                <a:solidFill>
                  <a:srgbClr val="000000"/>
                </a:solidFill>
                <a:effectLst/>
                <a:latin typeface="Times New Roman" panose="02020603050405020304" pitchFamily="18" charset="0"/>
              </a:rPr>
            </a:br>
            <a:r>
              <a:rPr lang="es-MX" b="1" i="0" dirty="0">
                <a:solidFill>
                  <a:srgbClr val="000000"/>
                </a:solidFill>
                <a:effectLst/>
                <a:latin typeface="Courier New,Courier"/>
              </a:rPr>
              <a:t>[1]  1  2  3 NA  4  5</a:t>
            </a:r>
            <a:br>
              <a:rPr lang="es-MX" b="0" i="0" dirty="0">
                <a:solidFill>
                  <a:srgbClr val="000000"/>
                </a:solidFill>
                <a:effectLst/>
                <a:latin typeface="Times New Roman" panose="02020603050405020304" pitchFamily="18" charset="0"/>
              </a:rPr>
            </a:br>
            <a:r>
              <a:rPr lang="es-MX" b="1" i="0" dirty="0">
                <a:solidFill>
                  <a:srgbClr val="000000"/>
                </a:solidFill>
                <a:effectLst/>
                <a:latin typeface="Courier New,Courier"/>
              </a:rPr>
              <a:t>&gt; x&lt;-x[!is.na(x)]</a:t>
            </a:r>
            <a:br>
              <a:rPr lang="es-MX" b="0" i="0" dirty="0">
                <a:solidFill>
                  <a:srgbClr val="000000"/>
                </a:solidFill>
                <a:effectLst/>
                <a:latin typeface="Times New Roman" panose="02020603050405020304" pitchFamily="18" charset="0"/>
              </a:rPr>
            </a:br>
            <a:r>
              <a:rPr lang="es-MX" b="1" i="0" dirty="0">
                <a:solidFill>
                  <a:srgbClr val="000000"/>
                </a:solidFill>
                <a:effectLst/>
                <a:latin typeface="Courier New,Courier"/>
              </a:rPr>
              <a:t>&gt; x</a:t>
            </a:r>
            <a:br>
              <a:rPr lang="es-MX" b="0" i="0" dirty="0">
                <a:solidFill>
                  <a:srgbClr val="000000"/>
                </a:solidFill>
                <a:effectLst/>
                <a:latin typeface="Times New Roman" panose="02020603050405020304" pitchFamily="18" charset="0"/>
              </a:rPr>
            </a:br>
            <a:r>
              <a:rPr lang="es-MX" b="1" i="0" dirty="0">
                <a:solidFill>
                  <a:srgbClr val="000000"/>
                </a:solidFill>
                <a:effectLst/>
                <a:latin typeface="Courier New,Courier"/>
              </a:rPr>
              <a:t>[1] 1 2 3 4 5</a:t>
            </a:r>
            <a:endParaRPr lang="es-MX" b="0" i="0" dirty="0">
              <a:solidFill>
                <a:srgbClr val="000000"/>
              </a:solidFill>
              <a:effectLst/>
              <a:latin typeface="Times New Roman" panose="02020603050405020304" pitchFamily="18" charset="0"/>
            </a:endParaRPr>
          </a:p>
          <a:p>
            <a:pPr algn="l"/>
            <a:r>
              <a:rPr lang="es-MX" b="0" i="0" dirty="0">
                <a:solidFill>
                  <a:srgbClr val="000000"/>
                </a:solidFill>
                <a:effectLst/>
                <a:latin typeface="Times New Roman" panose="02020603050405020304" pitchFamily="18" charset="0"/>
              </a:rPr>
              <a:t>En el párrafo precedente vemos que x contiene un valor faltante. La siguiente instrucción selecciona los</a:t>
            </a:r>
            <a:br>
              <a:rPr lang="es-MX" b="0" i="0" dirty="0">
                <a:solidFill>
                  <a:srgbClr val="000000"/>
                </a:solidFill>
                <a:effectLst/>
                <a:latin typeface="Times New Roman" panose="02020603050405020304" pitchFamily="18" charset="0"/>
              </a:rPr>
            </a:br>
            <a:r>
              <a:rPr lang="es-MX" b="0" i="0" dirty="0">
                <a:solidFill>
                  <a:srgbClr val="000000"/>
                </a:solidFill>
                <a:effectLst/>
                <a:latin typeface="Times New Roman" panose="02020603050405020304" pitchFamily="18" charset="0"/>
              </a:rPr>
              <a:t>valores de x no faltantes y asigna el resultado al mismo vector x. De esta manera eliminamos los valores</a:t>
            </a:r>
            <a:br>
              <a:rPr lang="es-MX" b="0" i="0" dirty="0">
                <a:solidFill>
                  <a:srgbClr val="000000"/>
                </a:solidFill>
                <a:effectLst/>
                <a:latin typeface="Times New Roman" panose="02020603050405020304" pitchFamily="18" charset="0"/>
              </a:rPr>
            </a:br>
            <a:r>
              <a:rPr lang="es-MX" b="0" i="0" dirty="0">
                <a:solidFill>
                  <a:srgbClr val="000000"/>
                </a:solidFill>
                <a:effectLst/>
                <a:latin typeface="Times New Roman" panose="02020603050405020304" pitchFamily="18" charset="0"/>
              </a:rPr>
              <a:t>faltantes del vector x.</a:t>
            </a:r>
          </a:p>
          <a:p>
            <a:pPr marL="0" indent="0">
              <a:buNone/>
            </a:pPr>
            <a:endParaRPr lang="es-MX" dirty="0"/>
          </a:p>
        </p:txBody>
      </p:sp>
    </p:spTree>
    <p:extLst>
      <p:ext uri="{BB962C8B-B14F-4D97-AF65-F5344CB8AC3E}">
        <p14:creationId xmlns:p14="http://schemas.microsoft.com/office/powerpoint/2010/main" val="13567225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9E16821A-2BDD-C525-DEA8-0E58553442A2}"/>
              </a:ext>
            </a:extLst>
          </p:cNvPr>
          <p:cNvSpPr>
            <a:spLocks noGrp="1"/>
          </p:cNvSpPr>
          <p:nvPr>
            <p:ph idx="1"/>
          </p:nvPr>
        </p:nvSpPr>
        <p:spPr>
          <a:xfrm>
            <a:off x="354280" y="246413"/>
            <a:ext cx="11483439" cy="6365174"/>
          </a:xfrm>
        </p:spPr>
        <p:txBody>
          <a:bodyPr>
            <a:normAutofit fontScale="62500" lnSpcReduction="20000"/>
          </a:bodyPr>
          <a:lstStyle/>
          <a:p>
            <a:r>
              <a:rPr lang="es-MX" b="1" i="0" dirty="0">
                <a:solidFill>
                  <a:srgbClr val="FF0000"/>
                </a:solidFill>
                <a:effectLst/>
                <a:latin typeface="Bookman Old Style" panose="02050604050505020204" pitchFamily="18" charset="0"/>
              </a:rPr>
              <a:t>Factores </a:t>
            </a:r>
          </a:p>
          <a:p>
            <a:pPr marL="0" indent="0" algn="l">
              <a:buNone/>
            </a:pPr>
            <a:r>
              <a:rPr lang="es-MX" b="0" i="0" dirty="0">
                <a:solidFill>
                  <a:srgbClr val="000000"/>
                </a:solidFill>
                <a:effectLst/>
                <a:latin typeface="Times New Roman" panose="02020603050405020304" pitchFamily="18" charset="0"/>
              </a:rPr>
              <a:t>Un factor es un vector que se usa para especificar una clasificación discreta de los componentes de otros vectores de la misma longitud.</a:t>
            </a:r>
          </a:p>
          <a:p>
            <a:pPr marL="0" indent="0" algn="l">
              <a:buNone/>
            </a:pPr>
            <a:r>
              <a:rPr lang="es-MX" b="0" i="0" dirty="0">
                <a:solidFill>
                  <a:srgbClr val="000000"/>
                </a:solidFill>
                <a:effectLst/>
                <a:latin typeface="Times New Roman" panose="02020603050405020304" pitchFamily="18" charset="0"/>
              </a:rPr>
              <a:t>Supongamos que tenemos un vector con la población de origen de 15 estudiantes, y que este vector se ha creado así:</a:t>
            </a:r>
          </a:p>
          <a:p>
            <a:pPr algn="l"/>
            <a:r>
              <a:rPr lang="es-MX" b="1" i="0" dirty="0">
                <a:solidFill>
                  <a:srgbClr val="000000"/>
                </a:solidFill>
                <a:effectLst/>
                <a:latin typeface="Courier New,Courier"/>
              </a:rPr>
              <a:t>&gt;</a:t>
            </a:r>
            <a:r>
              <a:rPr lang="es-MX" b="1" i="0" dirty="0" err="1">
                <a:solidFill>
                  <a:srgbClr val="000000"/>
                </a:solidFill>
                <a:effectLst/>
                <a:latin typeface="Courier New,Courier"/>
              </a:rPr>
              <a:t>estudiantes.origen</a:t>
            </a:r>
            <a:r>
              <a:rPr lang="es-MX" b="1" i="0" dirty="0">
                <a:solidFill>
                  <a:srgbClr val="000000"/>
                </a:solidFill>
                <a:effectLst/>
                <a:latin typeface="Courier New,Courier"/>
              </a:rPr>
              <a:t>&lt;-c("</a:t>
            </a:r>
            <a:r>
              <a:rPr lang="es-MX" b="1" i="0" dirty="0" err="1">
                <a:solidFill>
                  <a:srgbClr val="000000"/>
                </a:solidFill>
                <a:effectLst/>
                <a:latin typeface="Courier New,Courier"/>
              </a:rPr>
              <a:t>getafe</a:t>
            </a:r>
            <a:r>
              <a:rPr lang="es-MX" b="1" i="0" dirty="0">
                <a:solidFill>
                  <a:srgbClr val="000000"/>
                </a:solidFill>
                <a:effectLst/>
                <a:latin typeface="Courier New,Courier"/>
              </a:rPr>
              <a:t>","</a:t>
            </a:r>
            <a:r>
              <a:rPr lang="es-MX" b="1" i="0" dirty="0" err="1">
                <a:solidFill>
                  <a:srgbClr val="000000"/>
                </a:solidFill>
                <a:effectLst/>
                <a:latin typeface="Courier New,Courier"/>
              </a:rPr>
              <a:t>mostoles</a:t>
            </a:r>
            <a:r>
              <a:rPr lang="es-MX" b="1" i="0" dirty="0">
                <a:solidFill>
                  <a:srgbClr val="000000"/>
                </a:solidFill>
                <a:effectLst/>
                <a:latin typeface="Courier New,Courier"/>
              </a:rPr>
              <a:t>","</a:t>
            </a:r>
            <a:r>
              <a:rPr lang="es-MX" b="1" i="0" dirty="0" err="1">
                <a:solidFill>
                  <a:srgbClr val="000000"/>
                </a:solidFill>
                <a:effectLst/>
                <a:latin typeface="Courier New,Courier"/>
              </a:rPr>
              <a:t>madrid</a:t>
            </a:r>
            <a:r>
              <a:rPr lang="es-MX" b="1" i="0" dirty="0">
                <a:solidFill>
                  <a:srgbClr val="000000"/>
                </a:solidFill>
                <a:effectLst/>
                <a:latin typeface="Courier New,Courier"/>
              </a:rPr>
              <a:t>","</a:t>
            </a:r>
            <a:r>
              <a:rPr lang="es-MX" b="1" i="0" dirty="0" err="1">
                <a:solidFill>
                  <a:srgbClr val="000000"/>
                </a:solidFill>
                <a:effectLst/>
                <a:latin typeface="Courier New,Courier"/>
              </a:rPr>
              <a:t>madrid</a:t>
            </a:r>
            <a:r>
              <a:rPr lang="es-MX" b="1" i="0" dirty="0">
                <a:solidFill>
                  <a:srgbClr val="000000"/>
                </a:solidFill>
                <a:effectLst/>
                <a:latin typeface="Courier New,Courier"/>
              </a:rPr>
              <a:t>","</a:t>
            </a:r>
            <a:r>
              <a:rPr lang="es-MX" b="1" i="0" dirty="0" err="1">
                <a:solidFill>
                  <a:srgbClr val="000000"/>
                </a:solidFill>
                <a:effectLst/>
                <a:latin typeface="Courier New,Courier"/>
              </a:rPr>
              <a:t>mostoles</a:t>
            </a:r>
            <a:r>
              <a:rPr lang="es-MX" b="1" i="0" dirty="0">
                <a:solidFill>
                  <a:srgbClr val="000000"/>
                </a:solidFill>
                <a:effectLst/>
                <a:latin typeface="Courier New,Courier"/>
              </a:rPr>
              <a:t>",</a:t>
            </a:r>
            <a:br>
              <a:rPr lang="es-MX" b="0" i="0" dirty="0">
                <a:solidFill>
                  <a:srgbClr val="000000"/>
                </a:solidFill>
                <a:effectLst/>
                <a:latin typeface="Times New Roman" panose="02020603050405020304" pitchFamily="18" charset="0"/>
              </a:rPr>
            </a:br>
            <a:r>
              <a:rPr lang="es-MX" b="1" i="0" dirty="0">
                <a:solidFill>
                  <a:srgbClr val="000000"/>
                </a:solidFill>
                <a:effectLst/>
                <a:latin typeface="Courier New,Courier"/>
              </a:rPr>
              <a:t>"leganes","getafe","leganes","madrid","mostoles","parla","alcorcon","mostoles",</a:t>
            </a:r>
            <a:br>
              <a:rPr lang="es-MX" b="0" i="0" dirty="0">
                <a:solidFill>
                  <a:srgbClr val="000000"/>
                </a:solidFill>
                <a:effectLst/>
                <a:latin typeface="Times New Roman" panose="02020603050405020304" pitchFamily="18" charset="0"/>
              </a:rPr>
            </a:br>
            <a:r>
              <a:rPr lang="es-MX" b="1" i="0" dirty="0">
                <a:solidFill>
                  <a:srgbClr val="000000"/>
                </a:solidFill>
                <a:effectLst/>
                <a:latin typeface="Courier New,Courier"/>
              </a:rPr>
              <a:t>"</a:t>
            </a:r>
            <a:r>
              <a:rPr lang="es-MX" b="1" i="0" dirty="0" err="1">
                <a:solidFill>
                  <a:srgbClr val="000000"/>
                </a:solidFill>
                <a:effectLst/>
                <a:latin typeface="Courier New,Courier"/>
              </a:rPr>
              <a:t>getafe</a:t>
            </a:r>
            <a:r>
              <a:rPr lang="es-MX" b="1" i="0" dirty="0">
                <a:solidFill>
                  <a:srgbClr val="000000"/>
                </a:solidFill>
                <a:effectLst/>
                <a:latin typeface="Courier New,Courier"/>
              </a:rPr>
              <a:t>","</a:t>
            </a:r>
            <a:r>
              <a:rPr lang="es-MX" b="1" i="0" dirty="0" err="1">
                <a:solidFill>
                  <a:srgbClr val="000000"/>
                </a:solidFill>
                <a:effectLst/>
                <a:latin typeface="Courier New,Courier"/>
              </a:rPr>
              <a:t>leganes</a:t>
            </a:r>
            <a:r>
              <a:rPr lang="es-MX" b="1" i="0" dirty="0">
                <a:solidFill>
                  <a:srgbClr val="000000"/>
                </a:solidFill>
                <a:effectLst/>
                <a:latin typeface="Courier New,Courier"/>
              </a:rPr>
              <a:t>")</a:t>
            </a:r>
            <a:br>
              <a:rPr lang="es-MX" b="0" i="0" dirty="0">
                <a:solidFill>
                  <a:srgbClr val="000000"/>
                </a:solidFill>
                <a:effectLst/>
                <a:latin typeface="Times New Roman" panose="02020603050405020304" pitchFamily="18" charset="0"/>
              </a:rPr>
            </a:br>
            <a:r>
              <a:rPr lang="es-MX" b="1" i="0" dirty="0">
                <a:solidFill>
                  <a:srgbClr val="000000"/>
                </a:solidFill>
                <a:effectLst/>
                <a:latin typeface="Courier New,Courier"/>
              </a:rPr>
              <a:t>&gt; </a:t>
            </a:r>
            <a:r>
              <a:rPr lang="es-MX" b="1" i="0" dirty="0" err="1">
                <a:solidFill>
                  <a:srgbClr val="000000"/>
                </a:solidFill>
                <a:effectLst/>
                <a:latin typeface="Courier New,Courier"/>
              </a:rPr>
              <a:t>estudiantes.origen</a:t>
            </a:r>
            <a:br>
              <a:rPr lang="es-MX" b="0" i="0" dirty="0">
                <a:solidFill>
                  <a:srgbClr val="000000"/>
                </a:solidFill>
                <a:effectLst/>
                <a:latin typeface="Times New Roman" panose="02020603050405020304" pitchFamily="18" charset="0"/>
              </a:rPr>
            </a:br>
            <a:r>
              <a:rPr lang="es-MX" b="1" i="0" dirty="0">
                <a:solidFill>
                  <a:srgbClr val="000000"/>
                </a:solidFill>
                <a:effectLst/>
                <a:latin typeface="Courier New,Courier"/>
              </a:rPr>
              <a:t> [1] "</a:t>
            </a:r>
            <a:r>
              <a:rPr lang="es-MX" b="1" i="0" dirty="0" err="1">
                <a:solidFill>
                  <a:srgbClr val="000000"/>
                </a:solidFill>
                <a:effectLst/>
                <a:latin typeface="Courier New,Courier"/>
              </a:rPr>
              <a:t>getafe</a:t>
            </a:r>
            <a:r>
              <a:rPr lang="es-MX" b="1" i="0" dirty="0">
                <a:solidFill>
                  <a:srgbClr val="000000"/>
                </a:solidFill>
                <a:effectLst/>
                <a:latin typeface="Courier New,Courier"/>
              </a:rPr>
              <a:t>"   "</a:t>
            </a:r>
            <a:r>
              <a:rPr lang="es-MX" b="1" i="0" dirty="0" err="1">
                <a:solidFill>
                  <a:srgbClr val="000000"/>
                </a:solidFill>
                <a:effectLst/>
                <a:latin typeface="Courier New,Courier"/>
              </a:rPr>
              <a:t>mostoles</a:t>
            </a:r>
            <a:r>
              <a:rPr lang="es-MX" b="1" i="0" dirty="0">
                <a:solidFill>
                  <a:srgbClr val="000000"/>
                </a:solidFill>
                <a:effectLst/>
                <a:latin typeface="Courier New,Courier"/>
              </a:rPr>
              <a:t>" "</a:t>
            </a:r>
            <a:r>
              <a:rPr lang="es-MX" b="1" i="0" dirty="0" err="1">
                <a:solidFill>
                  <a:srgbClr val="000000"/>
                </a:solidFill>
                <a:effectLst/>
                <a:latin typeface="Courier New,Courier"/>
              </a:rPr>
              <a:t>madrid</a:t>
            </a:r>
            <a:r>
              <a:rPr lang="es-MX" b="1" i="0" dirty="0">
                <a:solidFill>
                  <a:srgbClr val="000000"/>
                </a:solidFill>
                <a:effectLst/>
                <a:latin typeface="Courier New,Courier"/>
              </a:rPr>
              <a:t>"   "</a:t>
            </a:r>
            <a:r>
              <a:rPr lang="es-MX" b="1" i="0" dirty="0" err="1">
                <a:solidFill>
                  <a:srgbClr val="000000"/>
                </a:solidFill>
                <a:effectLst/>
                <a:latin typeface="Courier New,Courier"/>
              </a:rPr>
              <a:t>madrid</a:t>
            </a:r>
            <a:r>
              <a:rPr lang="es-MX" b="1" i="0" dirty="0">
                <a:solidFill>
                  <a:srgbClr val="000000"/>
                </a:solidFill>
                <a:effectLst/>
                <a:latin typeface="Courier New,Courier"/>
              </a:rPr>
              <a:t>"   "</a:t>
            </a:r>
            <a:r>
              <a:rPr lang="es-MX" b="1" i="0" dirty="0" err="1">
                <a:solidFill>
                  <a:srgbClr val="000000"/>
                </a:solidFill>
                <a:effectLst/>
                <a:latin typeface="Courier New,Courier"/>
              </a:rPr>
              <a:t>mostoles</a:t>
            </a:r>
            <a:r>
              <a:rPr lang="es-MX" b="1" i="0" dirty="0">
                <a:solidFill>
                  <a:srgbClr val="000000"/>
                </a:solidFill>
                <a:effectLst/>
                <a:latin typeface="Courier New,Courier"/>
              </a:rPr>
              <a:t>" "</a:t>
            </a:r>
            <a:r>
              <a:rPr lang="es-MX" b="1" i="0" dirty="0" err="1">
                <a:solidFill>
                  <a:srgbClr val="000000"/>
                </a:solidFill>
                <a:effectLst/>
                <a:latin typeface="Courier New,Courier"/>
              </a:rPr>
              <a:t>leganes</a:t>
            </a:r>
            <a:r>
              <a:rPr lang="es-MX" b="1" i="0" dirty="0">
                <a:solidFill>
                  <a:srgbClr val="000000"/>
                </a:solidFill>
                <a:effectLst/>
                <a:latin typeface="Courier New,Courier"/>
              </a:rPr>
              <a:t>"</a:t>
            </a:r>
            <a:br>
              <a:rPr lang="es-MX" b="0" i="0" dirty="0">
                <a:solidFill>
                  <a:srgbClr val="000000"/>
                </a:solidFill>
                <a:effectLst/>
                <a:latin typeface="Times New Roman" panose="02020603050405020304" pitchFamily="18" charset="0"/>
              </a:rPr>
            </a:br>
            <a:r>
              <a:rPr lang="es-MX" b="1" i="0" dirty="0">
                <a:solidFill>
                  <a:srgbClr val="000000"/>
                </a:solidFill>
                <a:effectLst/>
                <a:latin typeface="Courier New,Courier"/>
              </a:rPr>
              <a:t> [7] "</a:t>
            </a:r>
            <a:r>
              <a:rPr lang="es-MX" b="1" i="0" dirty="0" err="1">
                <a:solidFill>
                  <a:srgbClr val="000000"/>
                </a:solidFill>
                <a:effectLst/>
                <a:latin typeface="Courier New,Courier"/>
              </a:rPr>
              <a:t>getafe</a:t>
            </a:r>
            <a:r>
              <a:rPr lang="es-MX" b="1" i="0" dirty="0">
                <a:solidFill>
                  <a:srgbClr val="000000"/>
                </a:solidFill>
                <a:effectLst/>
                <a:latin typeface="Courier New,Courier"/>
              </a:rPr>
              <a:t>"   "</a:t>
            </a:r>
            <a:r>
              <a:rPr lang="es-MX" b="1" i="0" dirty="0" err="1">
                <a:solidFill>
                  <a:srgbClr val="000000"/>
                </a:solidFill>
                <a:effectLst/>
                <a:latin typeface="Courier New,Courier"/>
              </a:rPr>
              <a:t>leganes</a:t>
            </a:r>
            <a:r>
              <a:rPr lang="es-MX" b="1" i="0" dirty="0">
                <a:solidFill>
                  <a:srgbClr val="000000"/>
                </a:solidFill>
                <a:effectLst/>
                <a:latin typeface="Courier New,Courier"/>
              </a:rPr>
              <a:t>"  "</a:t>
            </a:r>
            <a:r>
              <a:rPr lang="es-MX" b="1" i="0" dirty="0" err="1">
                <a:solidFill>
                  <a:srgbClr val="000000"/>
                </a:solidFill>
                <a:effectLst/>
                <a:latin typeface="Courier New,Courier"/>
              </a:rPr>
              <a:t>madrid</a:t>
            </a:r>
            <a:r>
              <a:rPr lang="es-MX" b="1" i="0" dirty="0">
                <a:solidFill>
                  <a:srgbClr val="000000"/>
                </a:solidFill>
                <a:effectLst/>
                <a:latin typeface="Courier New,Courier"/>
              </a:rPr>
              <a:t>"   "</a:t>
            </a:r>
            <a:r>
              <a:rPr lang="es-MX" b="1" i="0" dirty="0" err="1">
                <a:solidFill>
                  <a:srgbClr val="000000"/>
                </a:solidFill>
                <a:effectLst/>
                <a:latin typeface="Courier New,Courier"/>
              </a:rPr>
              <a:t>mostoles</a:t>
            </a:r>
            <a:r>
              <a:rPr lang="es-MX" b="1" i="0" dirty="0">
                <a:solidFill>
                  <a:srgbClr val="000000"/>
                </a:solidFill>
                <a:effectLst/>
                <a:latin typeface="Courier New,Courier"/>
              </a:rPr>
              <a:t>" "parla"    "</a:t>
            </a:r>
            <a:r>
              <a:rPr lang="es-MX" b="1" i="0" dirty="0" err="1">
                <a:solidFill>
                  <a:srgbClr val="000000"/>
                </a:solidFill>
                <a:effectLst/>
                <a:latin typeface="Courier New,Courier"/>
              </a:rPr>
              <a:t>alcorcon</a:t>
            </a:r>
            <a:r>
              <a:rPr lang="es-MX" b="1" i="0" dirty="0">
                <a:solidFill>
                  <a:srgbClr val="000000"/>
                </a:solidFill>
                <a:effectLst/>
                <a:latin typeface="Courier New,Courier"/>
              </a:rPr>
              <a:t>"</a:t>
            </a:r>
            <a:br>
              <a:rPr lang="es-MX" b="0" i="0" dirty="0">
                <a:solidFill>
                  <a:srgbClr val="000000"/>
                </a:solidFill>
                <a:effectLst/>
                <a:latin typeface="Times New Roman" panose="02020603050405020304" pitchFamily="18" charset="0"/>
              </a:rPr>
            </a:br>
            <a:r>
              <a:rPr lang="es-MX" b="1" i="0" dirty="0">
                <a:solidFill>
                  <a:srgbClr val="000000"/>
                </a:solidFill>
                <a:effectLst/>
                <a:latin typeface="Courier New,Courier"/>
              </a:rPr>
              <a:t>[13] "</a:t>
            </a:r>
            <a:r>
              <a:rPr lang="es-MX" b="1" i="0" dirty="0" err="1">
                <a:solidFill>
                  <a:srgbClr val="000000"/>
                </a:solidFill>
                <a:effectLst/>
                <a:latin typeface="Courier New,Courier"/>
              </a:rPr>
              <a:t>mostoles</a:t>
            </a:r>
            <a:r>
              <a:rPr lang="es-MX" b="1" i="0" dirty="0">
                <a:solidFill>
                  <a:srgbClr val="000000"/>
                </a:solidFill>
                <a:effectLst/>
                <a:latin typeface="Courier New,Courier"/>
              </a:rPr>
              <a:t>" "</a:t>
            </a:r>
            <a:r>
              <a:rPr lang="es-MX" b="1" i="0" dirty="0" err="1">
                <a:solidFill>
                  <a:srgbClr val="000000"/>
                </a:solidFill>
                <a:effectLst/>
                <a:latin typeface="Courier New,Courier"/>
              </a:rPr>
              <a:t>getafe</a:t>
            </a:r>
            <a:r>
              <a:rPr lang="es-MX" b="1" i="0" dirty="0">
                <a:solidFill>
                  <a:srgbClr val="000000"/>
                </a:solidFill>
                <a:effectLst/>
                <a:latin typeface="Courier New,Courier"/>
              </a:rPr>
              <a:t>"   "</a:t>
            </a:r>
            <a:r>
              <a:rPr lang="es-MX" b="1" i="0" dirty="0" err="1">
                <a:solidFill>
                  <a:srgbClr val="000000"/>
                </a:solidFill>
                <a:effectLst/>
                <a:latin typeface="Courier New,Courier"/>
              </a:rPr>
              <a:t>leganes</a:t>
            </a:r>
            <a:r>
              <a:rPr lang="es-MX" b="1" i="0" dirty="0">
                <a:solidFill>
                  <a:srgbClr val="000000"/>
                </a:solidFill>
                <a:effectLst/>
                <a:latin typeface="Courier New,Courier"/>
              </a:rPr>
              <a:t>"</a:t>
            </a:r>
            <a:br>
              <a:rPr lang="es-MX" b="0" i="0" dirty="0">
                <a:solidFill>
                  <a:srgbClr val="000000"/>
                </a:solidFill>
                <a:effectLst/>
                <a:latin typeface="Times New Roman" panose="02020603050405020304" pitchFamily="18" charset="0"/>
              </a:rPr>
            </a:br>
            <a:r>
              <a:rPr lang="es-MX" b="1" i="0" dirty="0">
                <a:solidFill>
                  <a:srgbClr val="000000"/>
                </a:solidFill>
                <a:effectLst/>
                <a:latin typeface="Courier New,Courier"/>
              </a:rPr>
              <a:t>&gt; </a:t>
            </a:r>
            <a:r>
              <a:rPr lang="es-MX" b="1" i="0" dirty="0" err="1">
                <a:solidFill>
                  <a:srgbClr val="000000"/>
                </a:solidFill>
                <a:effectLst/>
                <a:latin typeface="Courier New,Courier"/>
              </a:rPr>
              <a:t>length</a:t>
            </a:r>
            <a:r>
              <a:rPr lang="es-MX" b="1" i="0" dirty="0">
                <a:solidFill>
                  <a:srgbClr val="000000"/>
                </a:solidFill>
                <a:effectLst/>
                <a:latin typeface="Courier New,Courier"/>
              </a:rPr>
              <a:t>(</a:t>
            </a:r>
            <a:r>
              <a:rPr lang="es-MX" b="1" i="0" dirty="0" err="1">
                <a:solidFill>
                  <a:srgbClr val="000000"/>
                </a:solidFill>
                <a:effectLst/>
                <a:latin typeface="Courier New,Courier"/>
              </a:rPr>
              <a:t>estudiantes.origen</a:t>
            </a:r>
            <a:r>
              <a:rPr lang="es-MX" b="1" i="0" dirty="0">
                <a:solidFill>
                  <a:srgbClr val="000000"/>
                </a:solidFill>
                <a:effectLst/>
                <a:latin typeface="Courier New,Courier"/>
              </a:rPr>
              <a:t>)</a:t>
            </a:r>
            <a:br>
              <a:rPr lang="es-MX" b="0" i="0" dirty="0">
                <a:solidFill>
                  <a:srgbClr val="000000"/>
                </a:solidFill>
                <a:effectLst/>
                <a:latin typeface="Times New Roman" panose="02020603050405020304" pitchFamily="18" charset="0"/>
              </a:rPr>
            </a:br>
            <a:r>
              <a:rPr lang="es-MX" b="1" i="0" dirty="0">
                <a:solidFill>
                  <a:srgbClr val="000000"/>
                </a:solidFill>
                <a:effectLst/>
                <a:latin typeface="Courier New,Courier"/>
              </a:rPr>
              <a:t>[1] 15</a:t>
            </a:r>
            <a:endParaRPr lang="es-MX" b="0" i="0" dirty="0">
              <a:solidFill>
                <a:srgbClr val="000000"/>
              </a:solidFill>
              <a:effectLst/>
              <a:latin typeface="Times New Roman" panose="02020603050405020304" pitchFamily="18" charset="0"/>
            </a:endParaRPr>
          </a:p>
          <a:p>
            <a:pPr marL="0" indent="0" algn="l">
              <a:buNone/>
            </a:pPr>
            <a:r>
              <a:rPr lang="es-MX" b="0" i="0" dirty="0">
                <a:solidFill>
                  <a:srgbClr val="000000"/>
                </a:solidFill>
                <a:effectLst/>
                <a:latin typeface="Times New Roman" panose="02020603050405020304" pitchFamily="18" charset="0"/>
              </a:rPr>
              <a:t>En la primera orden se crea el vector que contiene las 15 poblaciones de origen de los estudiantes. En la segunda orden se muestran dichos orígenes. En la tercera se pregunta la longitud de dicho vector.</a:t>
            </a:r>
          </a:p>
          <a:p>
            <a:pPr marL="0" indent="0" algn="l">
              <a:buNone/>
            </a:pPr>
            <a:r>
              <a:rPr lang="es-MX" b="0" i="0" dirty="0">
                <a:solidFill>
                  <a:srgbClr val="000000"/>
                </a:solidFill>
                <a:effectLst/>
                <a:latin typeface="Times New Roman" panose="02020603050405020304" pitchFamily="18" charset="0"/>
              </a:rPr>
              <a:t>Ahora creamos una variable de tipo factor, a partir de la existente:</a:t>
            </a:r>
          </a:p>
          <a:p>
            <a:pPr algn="l"/>
            <a:r>
              <a:rPr lang="es-MX" b="1" i="0" dirty="0">
                <a:solidFill>
                  <a:srgbClr val="000000"/>
                </a:solidFill>
                <a:effectLst/>
                <a:latin typeface="Courier New,Courier"/>
              </a:rPr>
              <a:t>&gt; </a:t>
            </a:r>
            <a:r>
              <a:rPr lang="es-MX" b="1" i="0" dirty="0" err="1">
                <a:solidFill>
                  <a:srgbClr val="000000"/>
                </a:solidFill>
                <a:effectLst/>
                <a:latin typeface="Courier New,Courier"/>
              </a:rPr>
              <a:t>festudiantes</a:t>
            </a:r>
            <a:r>
              <a:rPr lang="es-MX" b="1" i="0" dirty="0">
                <a:solidFill>
                  <a:srgbClr val="000000"/>
                </a:solidFill>
                <a:effectLst/>
                <a:latin typeface="Courier New,Courier"/>
              </a:rPr>
              <a:t>&lt;-</a:t>
            </a:r>
            <a:r>
              <a:rPr lang="es-MX" b="1" i="0" dirty="0" err="1">
                <a:solidFill>
                  <a:srgbClr val="000000"/>
                </a:solidFill>
                <a:effectLst/>
                <a:latin typeface="Courier New,Courier"/>
              </a:rPr>
              <a:t>as.factor</a:t>
            </a:r>
            <a:r>
              <a:rPr lang="es-MX" b="1" i="0" dirty="0">
                <a:solidFill>
                  <a:srgbClr val="000000"/>
                </a:solidFill>
                <a:effectLst/>
                <a:latin typeface="Courier New,Courier"/>
              </a:rPr>
              <a:t>(</a:t>
            </a:r>
            <a:r>
              <a:rPr lang="es-MX" b="1" i="0" dirty="0" err="1">
                <a:solidFill>
                  <a:srgbClr val="000000"/>
                </a:solidFill>
                <a:effectLst/>
                <a:latin typeface="Courier New,Courier"/>
              </a:rPr>
              <a:t>estudiantes.origen</a:t>
            </a:r>
            <a:r>
              <a:rPr lang="es-MX" b="1" i="0" dirty="0">
                <a:solidFill>
                  <a:srgbClr val="000000"/>
                </a:solidFill>
                <a:effectLst/>
                <a:latin typeface="Courier New,Courier"/>
              </a:rPr>
              <a:t>)</a:t>
            </a:r>
            <a:br>
              <a:rPr lang="es-MX" b="0" i="0" dirty="0">
                <a:solidFill>
                  <a:srgbClr val="000000"/>
                </a:solidFill>
                <a:effectLst/>
                <a:latin typeface="Times New Roman" panose="02020603050405020304" pitchFamily="18" charset="0"/>
              </a:rPr>
            </a:br>
            <a:r>
              <a:rPr lang="es-MX" b="1" i="0" dirty="0">
                <a:solidFill>
                  <a:srgbClr val="000000"/>
                </a:solidFill>
                <a:effectLst/>
                <a:latin typeface="Courier New,Courier"/>
              </a:rPr>
              <a:t>&gt; </a:t>
            </a:r>
            <a:r>
              <a:rPr lang="es-MX" b="1" i="0" dirty="0" err="1">
                <a:solidFill>
                  <a:srgbClr val="000000"/>
                </a:solidFill>
                <a:effectLst/>
                <a:latin typeface="Courier New,Courier"/>
              </a:rPr>
              <a:t>festudiantes</a:t>
            </a:r>
            <a:br>
              <a:rPr lang="es-MX" b="0" i="0" dirty="0">
                <a:solidFill>
                  <a:srgbClr val="000000"/>
                </a:solidFill>
                <a:effectLst/>
                <a:latin typeface="Times New Roman" panose="02020603050405020304" pitchFamily="18" charset="0"/>
              </a:rPr>
            </a:br>
            <a:r>
              <a:rPr lang="es-MX" b="1" i="0" dirty="0">
                <a:solidFill>
                  <a:srgbClr val="000000"/>
                </a:solidFill>
                <a:effectLst/>
                <a:latin typeface="Courier New,Courier"/>
              </a:rPr>
              <a:t> [1] </a:t>
            </a:r>
            <a:r>
              <a:rPr lang="es-MX" b="1" i="0" dirty="0" err="1">
                <a:solidFill>
                  <a:srgbClr val="000000"/>
                </a:solidFill>
                <a:effectLst/>
                <a:latin typeface="Courier New,Courier"/>
              </a:rPr>
              <a:t>getafe</a:t>
            </a:r>
            <a:r>
              <a:rPr lang="es-MX" b="1" i="0" dirty="0">
                <a:solidFill>
                  <a:srgbClr val="000000"/>
                </a:solidFill>
                <a:effectLst/>
                <a:latin typeface="Courier New,Courier"/>
              </a:rPr>
              <a:t>   </a:t>
            </a:r>
            <a:r>
              <a:rPr lang="es-MX" b="1" i="0" dirty="0" err="1">
                <a:solidFill>
                  <a:srgbClr val="000000"/>
                </a:solidFill>
                <a:effectLst/>
                <a:latin typeface="Courier New,Courier"/>
              </a:rPr>
              <a:t>mostoles</a:t>
            </a:r>
            <a:r>
              <a:rPr lang="es-MX" b="1" i="0" dirty="0">
                <a:solidFill>
                  <a:srgbClr val="000000"/>
                </a:solidFill>
                <a:effectLst/>
                <a:latin typeface="Courier New,Courier"/>
              </a:rPr>
              <a:t> </a:t>
            </a:r>
            <a:r>
              <a:rPr lang="es-MX" b="1" i="0" dirty="0" err="1">
                <a:solidFill>
                  <a:srgbClr val="000000"/>
                </a:solidFill>
                <a:effectLst/>
                <a:latin typeface="Courier New,Courier"/>
              </a:rPr>
              <a:t>madrid</a:t>
            </a:r>
            <a:r>
              <a:rPr lang="es-MX" b="1" i="0" dirty="0">
                <a:solidFill>
                  <a:srgbClr val="000000"/>
                </a:solidFill>
                <a:effectLst/>
                <a:latin typeface="Courier New,Courier"/>
              </a:rPr>
              <a:t>   </a:t>
            </a:r>
            <a:r>
              <a:rPr lang="es-MX" b="1" i="0" dirty="0" err="1">
                <a:solidFill>
                  <a:srgbClr val="000000"/>
                </a:solidFill>
                <a:effectLst/>
                <a:latin typeface="Courier New,Courier"/>
              </a:rPr>
              <a:t>madrid</a:t>
            </a:r>
            <a:r>
              <a:rPr lang="es-MX" b="1" i="0" dirty="0">
                <a:solidFill>
                  <a:srgbClr val="000000"/>
                </a:solidFill>
                <a:effectLst/>
                <a:latin typeface="Courier New,Courier"/>
              </a:rPr>
              <a:t>   </a:t>
            </a:r>
            <a:r>
              <a:rPr lang="es-MX" b="1" i="0" dirty="0" err="1">
                <a:solidFill>
                  <a:srgbClr val="000000"/>
                </a:solidFill>
                <a:effectLst/>
                <a:latin typeface="Courier New,Courier"/>
              </a:rPr>
              <a:t>mostoles</a:t>
            </a:r>
            <a:r>
              <a:rPr lang="es-MX" b="1" i="0" dirty="0">
                <a:solidFill>
                  <a:srgbClr val="000000"/>
                </a:solidFill>
                <a:effectLst/>
                <a:latin typeface="Courier New,Courier"/>
              </a:rPr>
              <a:t> </a:t>
            </a:r>
            <a:r>
              <a:rPr lang="es-MX" b="1" i="0" dirty="0" err="1">
                <a:solidFill>
                  <a:srgbClr val="000000"/>
                </a:solidFill>
                <a:effectLst/>
                <a:latin typeface="Courier New,Courier"/>
              </a:rPr>
              <a:t>leganes</a:t>
            </a:r>
            <a:r>
              <a:rPr lang="es-MX" b="1" i="0" dirty="0">
                <a:solidFill>
                  <a:srgbClr val="000000"/>
                </a:solidFill>
                <a:effectLst/>
                <a:latin typeface="Courier New,Courier"/>
              </a:rPr>
              <a:t>  </a:t>
            </a:r>
            <a:r>
              <a:rPr lang="es-MX" b="1" i="0" dirty="0" err="1">
                <a:solidFill>
                  <a:srgbClr val="000000"/>
                </a:solidFill>
                <a:effectLst/>
                <a:latin typeface="Courier New,Courier"/>
              </a:rPr>
              <a:t>getafe</a:t>
            </a:r>
            <a:r>
              <a:rPr lang="es-MX" b="1" i="0" dirty="0">
                <a:solidFill>
                  <a:srgbClr val="000000"/>
                </a:solidFill>
                <a:effectLst/>
                <a:latin typeface="Courier New,Courier"/>
              </a:rPr>
              <a:t>   </a:t>
            </a:r>
            <a:r>
              <a:rPr lang="es-MX" b="1" i="0" dirty="0" err="1">
                <a:solidFill>
                  <a:srgbClr val="000000"/>
                </a:solidFill>
                <a:effectLst/>
                <a:latin typeface="Courier New,Courier"/>
              </a:rPr>
              <a:t>leganes</a:t>
            </a:r>
            <a:br>
              <a:rPr lang="es-MX" b="0" i="0" dirty="0">
                <a:solidFill>
                  <a:srgbClr val="000000"/>
                </a:solidFill>
                <a:effectLst/>
                <a:latin typeface="Times New Roman" panose="02020603050405020304" pitchFamily="18" charset="0"/>
              </a:rPr>
            </a:br>
            <a:r>
              <a:rPr lang="es-MX" b="1" i="0" dirty="0">
                <a:solidFill>
                  <a:srgbClr val="000000"/>
                </a:solidFill>
                <a:effectLst/>
                <a:latin typeface="Courier New,Courier"/>
              </a:rPr>
              <a:t> [9] </a:t>
            </a:r>
            <a:r>
              <a:rPr lang="es-MX" b="1" i="0" dirty="0" err="1">
                <a:solidFill>
                  <a:srgbClr val="000000"/>
                </a:solidFill>
                <a:effectLst/>
                <a:latin typeface="Courier New,Courier"/>
              </a:rPr>
              <a:t>madrid</a:t>
            </a:r>
            <a:r>
              <a:rPr lang="es-MX" b="1" i="0" dirty="0">
                <a:solidFill>
                  <a:srgbClr val="000000"/>
                </a:solidFill>
                <a:effectLst/>
                <a:latin typeface="Courier New,Courier"/>
              </a:rPr>
              <a:t>   </a:t>
            </a:r>
            <a:r>
              <a:rPr lang="es-MX" b="1" i="0" dirty="0" err="1">
                <a:solidFill>
                  <a:srgbClr val="000000"/>
                </a:solidFill>
                <a:effectLst/>
                <a:latin typeface="Courier New,Courier"/>
              </a:rPr>
              <a:t>mostoles</a:t>
            </a:r>
            <a:r>
              <a:rPr lang="es-MX" b="1" i="0" dirty="0">
                <a:solidFill>
                  <a:srgbClr val="000000"/>
                </a:solidFill>
                <a:effectLst/>
                <a:latin typeface="Courier New,Courier"/>
              </a:rPr>
              <a:t> parla    </a:t>
            </a:r>
            <a:r>
              <a:rPr lang="es-MX" b="1" i="0" dirty="0" err="1">
                <a:solidFill>
                  <a:srgbClr val="000000"/>
                </a:solidFill>
                <a:effectLst/>
                <a:latin typeface="Courier New,Courier"/>
              </a:rPr>
              <a:t>alcorcon</a:t>
            </a:r>
            <a:r>
              <a:rPr lang="es-MX" b="1" i="0" dirty="0">
                <a:solidFill>
                  <a:srgbClr val="000000"/>
                </a:solidFill>
                <a:effectLst/>
                <a:latin typeface="Courier New,Courier"/>
              </a:rPr>
              <a:t> </a:t>
            </a:r>
            <a:r>
              <a:rPr lang="es-MX" b="1" i="0" dirty="0" err="1">
                <a:solidFill>
                  <a:srgbClr val="000000"/>
                </a:solidFill>
                <a:effectLst/>
                <a:latin typeface="Courier New,Courier"/>
              </a:rPr>
              <a:t>mostoles</a:t>
            </a:r>
            <a:r>
              <a:rPr lang="es-MX" b="1" i="0" dirty="0">
                <a:solidFill>
                  <a:srgbClr val="000000"/>
                </a:solidFill>
                <a:effectLst/>
                <a:latin typeface="Courier New,Courier"/>
              </a:rPr>
              <a:t> </a:t>
            </a:r>
            <a:r>
              <a:rPr lang="es-MX" b="1" i="0" dirty="0" err="1">
                <a:solidFill>
                  <a:srgbClr val="000000"/>
                </a:solidFill>
                <a:effectLst/>
                <a:latin typeface="Courier New,Courier"/>
              </a:rPr>
              <a:t>getafe</a:t>
            </a:r>
            <a:r>
              <a:rPr lang="es-MX" b="1" i="0" dirty="0">
                <a:solidFill>
                  <a:srgbClr val="000000"/>
                </a:solidFill>
                <a:effectLst/>
                <a:latin typeface="Courier New,Courier"/>
              </a:rPr>
              <a:t>   </a:t>
            </a:r>
            <a:r>
              <a:rPr lang="es-MX" b="1" i="0" dirty="0" err="1">
                <a:solidFill>
                  <a:srgbClr val="000000"/>
                </a:solidFill>
                <a:effectLst/>
                <a:latin typeface="Courier New,Courier"/>
              </a:rPr>
              <a:t>leganes</a:t>
            </a:r>
            <a:br>
              <a:rPr lang="es-MX" b="0" i="0" dirty="0">
                <a:solidFill>
                  <a:srgbClr val="000000"/>
                </a:solidFill>
                <a:effectLst/>
                <a:latin typeface="Times New Roman" panose="02020603050405020304" pitchFamily="18" charset="0"/>
              </a:rPr>
            </a:br>
            <a:r>
              <a:rPr lang="es-MX" b="1" i="0" dirty="0" err="1">
                <a:solidFill>
                  <a:srgbClr val="000000"/>
                </a:solidFill>
                <a:effectLst/>
                <a:latin typeface="Courier New,Courier"/>
              </a:rPr>
              <a:t>Levels</a:t>
            </a:r>
            <a:r>
              <a:rPr lang="es-MX" b="1" i="0" dirty="0">
                <a:solidFill>
                  <a:srgbClr val="000000"/>
                </a:solidFill>
                <a:effectLst/>
                <a:latin typeface="Courier New,Courier"/>
              </a:rPr>
              <a:t>:  </a:t>
            </a:r>
            <a:r>
              <a:rPr lang="es-MX" b="1" i="0" dirty="0" err="1">
                <a:solidFill>
                  <a:srgbClr val="000000"/>
                </a:solidFill>
                <a:effectLst/>
                <a:latin typeface="Courier New,Courier"/>
              </a:rPr>
              <a:t>alcorcon</a:t>
            </a:r>
            <a:r>
              <a:rPr lang="es-MX" b="1" i="0" dirty="0">
                <a:solidFill>
                  <a:srgbClr val="000000"/>
                </a:solidFill>
                <a:effectLst/>
                <a:latin typeface="Courier New,Courier"/>
              </a:rPr>
              <a:t> </a:t>
            </a:r>
            <a:r>
              <a:rPr lang="es-MX" b="1" i="0" dirty="0" err="1">
                <a:solidFill>
                  <a:srgbClr val="000000"/>
                </a:solidFill>
                <a:effectLst/>
                <a:latin typeface="Courier New,Courier"/>
              </a:rPr>
              <a:t>getafe</a:t>
            </a:r>
            <a:r>
              <a:rPr lang="es-MX" b="1" i="0" dirty="0">
                <a:solidFill>
                  <a:srgbClr val="000000"/>
                </a:solidFill>
                <a:effectLst/>
                <a:latin typeface="Courier New,Courier"/>
              </a:rPr>
              <a:t> </a:t>
            </a:r>
            <a:r>
              <a:rPr lang="es-MX" b="1" i="0" dirty="0" err="1">
                <a:solidFill>
                  <a:srgbClr val="000000"/>
                </a:solidFill>
                <a:effectLst/>
                <a:latin typeface="Courier New,Courier"/>
              </a:rPr>
              <a:t>leganes</a:t>
            </a:r>
            <a:r>
              <a:rPr lang="es-MX" b="1" i="0" dirty="0">
                <a:solidFill>
                  <a:srgbClr val="000000"/>
                </a:solidFill>
                <a:effectLst/>
                <a:latin typeface="Courier New,Courier"/>
              </a:rPr>
              <a:t> </a:t>
            </a:r>
            <a:r>
              <a:rPr lang="es-MX" b="1" i="0" dirty="0" err="1">
                <a:solidFill>
                  <a:srgbClr val="000000"/>
                </a:solidFill>
                <a:effectLst/>
                <a:latin typeface="Courier New,Courier"/>
              </a:rPr>
              <a:t>madrid</a:t>
            </a:r>
            <a:r>
              <a:rPr lang="es-MX" b="1" i="0" dirty="0">
                <a:solidFill>
                  <a:srgbClr val="000000"/>
                </a:solidFill>
                <a:effectLst/>
                <a:latin typeface="Courier New,Courier"/>
              </a:rPr>
              <a:t> </a:t>
            </a:r>
            <a:r>
              <a:rPr lang="es-MX" b="1" i="0" dirty="0" err="1">
                <a:solidFill>
                  <a:srgbClr val="000000"/>
                </a:solidFill>
                <a:effectLst/>
                <a:latin typeface="Courier New,Courier"/>
              </a:rPr>
              <a:t>mostoles</a:t>
            </a:r>
            <a:r>
              <a:rPr lang="es-MX" b="1" i="0" dirty="0">
                <a:solidFill>
                  <a:srgbClr val="000000"/>
                </a:solidFill>
                <a:effectLst/>
                <a:latin typeface="Courier New,Courier"/>
              </a:rPr>
              <a:t> parla</a:t>
            </a:r>
            <a:br>
              <a:rPr lang="es-MX" b="0" i="0" dirty="0">
                <a:solidFill>
                  <a:srgbClr val="000000"/>
                </a:solidFill>
                <a:effectLst/>
                <a:latin typeface="Times New Roman" panose="02020603050405020304" pitchFamily="18" charset="0"/>
              </a:rPr>
            </a:br>
            <a:r>
              <a:rPr lang="es-MX" b="1" i="0" dirty="0">
                <a:solidFill>
                  <a:srgbClr val="000000"/>
                </a:solidFill>
                <a:effectLst/>
                <a:latin typeface="Courier New,Courier"/>
              </a:rPr>
              <a:t>&gt; </a:t>
            </a:r>
            <a:r>
              <a:rPr lang="es-MX" b="1" i="0" dirty="0" err="1">
                <a:solidFill>
                  <a:srgbClr val="000000"/>
                </a:solidFill>
                <a:effectLst/>
                <a:latin typeface="Courier New,Courier"/>
              </a:rPr>
              <a:t>levels</a:t>
            </a:r>
            <a:r>
              <a:rPr lang="es-MX" b="1" i="0" dirty="0">
                <a:solidFill>
                  <a:srgbClr val="000000"/>
                </a:solidFill>
                <a:effectLst/>
                <a:latin typeface="Courier New,Courier"/>
              </a:rPr>
              <a:t>(</a:t>
            </a:r>
            <a:r>
              <a:rPr lang="es-MX" b="1" i="0" dirty="0" err="1">
                <a:solidFill>
                  <a:srgbClr val="000000"/>
                </a:solidFill>
                <a:effectLst/>
                <a:latin typeface="Courier New,Courier"/>
              </a:rPr>
              <a:t>festudiantes</a:t>
            </a:r>
            <a:r>
              <a:rPr lang="es-MX" b="1" i="0" dirty="0">
                <a:solidFill>
                  <a:srgbClr val="000000"/>
                </a:solidFill>
                <a:effectLst/>
                <a:latin typeface="Courier New,Courier"/>
              </a:rPr>
              <a:t>)</a:t>
            </a:r>
            <a:br>
              <a:rPr lang="es-MX" b="0" i="0" dirty="0">
                <a:solidFill>
                  <a:srgbClr val="000000"/>
                </a:solidFill>
                <a:effectLst/>
                <a:latin typeface="Times New Roman" panose="02020603050405020304" pitchFamily="18" charset="0"/>
              </a:rPr>
            </a:br>
            <a:r>
              <a:rPr lang="es-MX" b="1" i="0" dirty="0">
                <a:solidFill>
                  <a:srgbClr val="000000"/>
                </a:solidFill>
                <a:effectLst/>
                <a:latin typeface="Courier New,Courier"/>
              </a:rPr>
              <a:t>[1] "</a:t>
            </a:r>
            <a:r>
              <a:rPr lang="es-MX" b="1" i="0" dirty="0" err="1">
                <a:solidFill>
                  <a:srgbClr val="000000"/>
                </a:solidFill>
                <a:effectLst/>
                <a:latin typeface="Courier New,Courier"/>
              </a:rPr>
              <a:t>alcorcon</a:t>
            </a:r>
            <a:r>
              <a:rPr lang="es-MX" b="1" i="0" dirty="0">
                <a:solidFill>
                  <a:srgbClr val="000000"/>
                </a:solidFill>
                <a:effectLst/>
                <a:latin typeface="Courier New,Courier"/>
              </a:rPr>
              <a:t>" "</a:t>
            </a:r>
            <a:r>
              <a:rPr lang="es-MX" b="1" i="0" dirty="0" err="1">
                <a:solidFill>
                  <a:srgbClr val="000000"/>
                </a:solidFill>
                <a:effectLst/>
                <a:latin typeface="Courier New,Courier"/>
              </a:rPr>
              <a:t>getafe</a:t>
            </a:r>
            <a:r>
              <a:rPr lang="es-MX" b="1" i="0" dirty="0">
                <a:solidFill>
                  <a:srgbClr val="000000"/>
                </a:solidFill>
                <a:effectLst/>
                <a:latin typeface="Courier New,Courier"/>
              </a:rPr>
              <a:t>"   "</a:t>
            </a:r>
            <a:r>
              <a:rPr lang="es-MX" b="1" i="0" dirty="0" err="1">
                <a:solidFill>
                  <a:srgbClr val="000000"/>
                </a:solidFill>
                <a:effectLst/>
                <a:latin typeface="Courier New,Courier"/>
              </a:rPr>
              <a:t>leganes</a:t>
            </a:r>
            <a:r>
              <a:rPr lang="es-MX" b="1" i="0" dirty="0">
                <a:solidFill>
                  <a:srgbClr val="000000"/>
                </a:solidFill>
                <a:effectLst/>
                <a:latin typeface="Courier New,Courier"/>
              </a:rPr>
              <a:t>"  "</a:t>
            </a:r>
            <a:r>
              <a:rPr lang="es-MX" b="1" i="0" dirty="0" err="1">
                <a:solidFill>
                  <a:srgbClr val="000000"/>
                </a:solidFill>
                <a:effectLst/>
                <a:latin typeface="Courier New,Courier"/>
              </a:rPr>
              <a:t>madrid</a:t>
            </a:r>
            <a:r>
              <a:rPr lang="es-MX" b="1" i="0" dirty="0">
                <a:solidFill>
                  <a:srgbClr val="000000"/>
                </a:solidFill>
                <a:effectLst/>
                <a:latin typeface="Courier New,Courier"/>
              </a:rPr>
              <a:t>"   "</a:t>
            </a:r>
            <a:r>
              <a:rPr lang="es-MX" b="1" i="0" dirty="0" err="1">
                <a:solidFill>
                  <a:srgbClr val="000000"/>
                </a:solidFill>
                <a:effectLst/>
                <a:latin typeface="Courier New,Courier"/>
              </a:rPr>
              <a:t>mostoles</a:t>
            </a:r>
            <a:r>
              <a:rPr lang="es-MX" b="1" i="0" dirty="0">
                <a:solidFill>
                  <a:srgbClr val="000000"/>
                </a:solidFill>
                <a:effectLst/>
                <a:latin typeface="Courier New,Courier"/>
              </a:rPr>
              <a:t>" "parla"</a:t>
            </a:r>
            <a:br>
              <a:rPr lang="es-MX" b="0" i="0" dirty="0">
                <a:solidFill>
                  <a:srgbClr val="000000"/>
                </a:solidFill>
                <a:effectLst/>
                <a:latin typeface="Times New Roman" panose="02020603050405020304" pitchFamily="18" charset="0"/>
              </a:rPr>
            </a:br>
            <a:r>
              <a:rPr lang="es-MX" b="1" i="0" dirty="0">
                <a:solidFill>
                  <a:srgbClr val="000000"/>
                </a:solidFill>
                <a:effectLst/>
                <a:latin typeface="Courier New,Courier"/>
              </a:rPr>
              <a:t>&gt; </a:t>
            </a:r>
            <a:r>
              <a:rPr lang="es-MX" b="1" i="0" dirty="0" err="1">
                <a:solidFill>
                  <a:srgbClr val="000000"/>
                </a:solidFill>
                <a:effectLst/>
                <a:latin typeface="Courier New,Courier"/>
              </a:rPr>
              <a:t>summary</a:t>
            </a:r>
            <a:r>
              <a:rPr lang="es-MX" b="1" i="0" dirty="0">
                <a:solidFill>
                  <a:srgbClr val="000000"/>
                </a:solidFill>
                <a:effectLst/>
                <a:latin typeface="Courier New,Courier"/>
              </a:rPr>
              <a:t>(</a:t>
            </a:r>
            <a:r>
              <a:rPr lang="es-MX" b="1" i="0" dirty="0" err="1">
                <a:solidFill>
                  <a:srgbClr val="000000"/>
                </a:solidFill>
                <a:effectLst/>
                <a:latin typeface="Courier New,Courier"/>
              </a:rPr>
              <a:t>festudiantes</a:t>
            </a:r>
            <a:r>
              <a:rPr lang="es-MX" b="1" i="0" dirty="0">
                <a:solidFill>
                  <a:srgbClr val="000000"/>
                </a:solidFill>
                <a:effectLst/>
                <a:latin typeface="Courier New,Courier"/>
              </a:rPr>
              <a:t>)</a:t>
            </a:r>
            <a:br>
              <a:rPr lang="es-MX" b="0" i="0" dirty="0">
                <a:solidFill>
                  <a:srgbClr val="000000"/>
                </a:solidFill>
                <a:effectLst/>
                <a:latin typeface="Times New Roman" panose="02020603050405020304" pitchFamily="18" charset="0"/>
              </a:rPr>
            </a:br>
            <a:r>
              <a:rPr lang="es-MX" b="1" i="0" dirty="0" err="1">
                <a:solidFill>
                  <a:srgbClr val="000000"/>
                </a:solidFill>
                <a:effectLst/>
                <a:latin typeface="Courier New,Courier"/>
              </a:rPr>
              <a:t>alcorcon</a:t>
            </a:r>
            <a:r>
              <a:rPr lang="es-MX" b="1" i="0" dirty="0">
                <a:solidFill>
                  <a:srgbClr val="000000"/>
                </a:solidFill>
                <a:effectLst/>
                <a:latin typeface="Courier New,Courier"/>
              </a:rPr>
              <a:t>   </a:t>
            </a:r>
            <a:r>
              <a:rPr lang="es-MX" b="1" i="0" dirty="0" err="1">
                <a:solidFill>
                  <a:srgbClr val="000000"/>
                </a:solidFill>
                <a:effectLst/>
                <a:latin typeface="Courier New,Courier"/>
              </a:rPr>
              <a:t>getafe</a:t>
            </a:r>
            <a:r>
              <a:rPr lang="es-MX" b="1" i="0" dirty="0">
                <a:solidFill>
                  <a:srgbClr val="000000"/>
                </a:solidFill>
                <a:effectLst/>
                <a:latin typeface="Courier New,Courier"/>
              </a:rPr>
              <a:t>  </a:t>
            </a:r>
            <a:r>
              <a:rPr lang="es-MX" b="1" i="0" dirty="0" err="1">
                <a:solidFill>
                  <a:srgbClr val="000000"/>
                </a:solidFill>
                <a:effectLst/>
                <a:latin typeface="Courier New,Courier"/>
              </a:rPr>
              <a:t>leganes</a:t>
            </a:r>
            <a:r>
              <a:rPr lang="es-MX" b="1" i="0" dirty="0">
                <a:solidFill>
                  <a:srgbClr val="000000"/>
                </a:solidFill>
                <a:effectLst/>
                <a:latin typeface="Courier New,Courier"/>
              </a:rPr>
              <a:t>   </a:t>
            </a:r>
            <a:r>
              <a:rPr lang="es-MX" b="1" i="0" dirty="0" err="1">
                <a:solidFill>
                  <a:srgbClr val="000000"/>
                </a:solidFill>
                <a:effectLst/>
                <a:latin typeface="Courier New,Courier"/>
              </a:rPr>
              <a:t>madrid</a:t>
            </a:r>
            <a:r>
              <a:rPr lang="es-MX" b="1" i="0" dirty="0">
                <a:solidFill>
                  <a:srgbClr val="000000"/>
                </a:solidFill>
                <a:effectLst/>
                <a:latin typeface="Courier New,Courier"/>
              </a:rPr>
              <a:t> </a:t>
            </a:r>
            <a:r>
              <a:rPr lang="es-MX" b="1" i="0" dirty="0" err="1">
                <a:solidFill>
                  <a:srgbClr val="000000"/>
                </a:solidFill>
                <a:effectLst/>
                <a:latin typeface="Courier New,Courier"/>
              </a:rPr>
              <a:t>mostoles</a:t>
            </a:r>
            <a:r>
              <a:rPr lang="es-MX" b="1" i="0" dirty="0">
                <a:solidFill>
                  <a:srgbClr val="000000"/>
                </a:solidFill>
                <a:effectLst/>
                <a:latin typeface="Courier New,Courier"/>
              </a:rPr>
              <a:t>    parla</a:t>
            </a:r>
            <a:br>
              <a:rPr lang="es-MX" b="0" i="0" dirty="0">
                <a:solidFill>
                  <a:srgbClr val="000000"/>
                </a:solidFill>
                <a:effectLst/>
                <a:latin typeface="Times New Roman" panose="02020603050405020304" pitchFamily="18" charset="0"/>
              </a:rPr>
            </a:br>
            <a:r>
              <a:rPr lang="es-MX" b="1" i="0" dirty="0">
                <a:solidFill>
                  <a:srgbClr val="000000"/>
                </a:solidFill>
                <a:effectLst/>
                <a:latin typeface="Courier New,Courier"/>
              </a:rPr>
              <a:t>       1        3        3        3        4        1</a:t>
            </a:r>
            <a:endParaRPr lang="es-MX" b="0" i="0" dirty="0">
              <a:solidFill>
                <a:srgbClr val="000000"/>
              </a:solidFill>
              <a:effectLst/>
              <a:latin typeface="Times New Roman" panose="02020603050405020304" pitchFamily="18" charset="0"/>
            </a:endParaRPr>
          </a:p>
          <a:p>
            <a:pPr marL="0" indent="0" algn="l">
              <a:buNone/>
            </a:pPr>
            <a:r>
              <a:rPr lang="es-MX" b="0" i="0" dirty="0">
                <a:solidFill>
                  <a:srgbClr val="000000"/>
                </a:solidFill>
                <a:effectLst/>
                <a:latin typeface="Times New Roman" panose="02020603050405020304" pitchFamily="18" charset="0"/>
              </a:rPr>
              <a:t>Al pedir un sumario de la variable de tipo factor '</a:t>
            </a:r>
            <a:r>
              <a:rPr lang="es-MX" b="0" i="0" dirty="0" err="1">
                <a:solidFill>
                  <a:srgbClr val="000000"/>
                </a:solidFill>
                <a:effectLst/>
                <a:latin typeface="Times New Roman" panose="02020603050405020304" pitchFamily="18" charset="0"/>
              </a:rPr>
              <a:t>festudiantes</a:t>
            </a:r>
            <a:r>
              <a:rPr lang="es-MX" b="0" i="0" dirty="0">
                <a:solidFill>
                  <a:srgbClr val="000000"/>
                </a:solidFill>
                <a:effectLst/>
                <a:latin typeface="Times New Roman" panose="02020603050405020304" pitchFamily="18" charset="0"/>
              </a:rPr>
              <a:t>', el resultado es una tabla que nos muestra los niveles del factor (las poblaciones de origen), junto con el número de estudiantes correspondiente a tales niveles.</a:t>
            </a:r>
          </a:p>
          <a:p>
            <a:pPr marL="0" indent="0">
              <a:buNone/>
            </a:pPr>
            <a:endParaRPr lang="es-MX" dirty="0"/>
          </a:p>
        </p:txBody>
      </p:sp>
    </p:spTree>
    <p:extLst>
      <p:ext uri="{BB962C8B-B14F-4D97-AF65-F5344CB8AC3E}">
        <p14:creationId xmlns:p14="http://schemas.microsoft.com/office/powerpoint/2010/main" val="35447279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8C08E0B2-8067-713C-BB4B-E2F41785093D}"/>
              </a:ext>
            </a:extLst>
          </p:cNvPr>
          <p:cNvSpPr>
            <a:spLocks noGrp="1"/>
          </p:cNvSpPr>
          <p:nvPr>
            <p:ph idx="1"/>
          </p:nvPr>
        </p:nvSpPr>
        <p:spPr>
          <a:xfrm>
            <a:off x="600693" y="1029978"/>
            <a:ext cx="10515600" cy="4351338"/>
          </a:xfrm>
        </p:spPr>
        <p:txBody>
          <a:bodyPr>
            <a:normAutofit fontScale="70000" lnSpcReduction="20000"/>
          </a:bodyPr>
          <a:lstStyle/>
          <a:p>
            <a:pPr marL="0" indent="0" algn="l">
              <a:buNone/>
            </a:pPr>
            <a:r>
              <a:rPr lang="es-MX" b="0" i="0" dirty="0">
                <a:solidFill>
                  <a:srgbClr val="000000"/>
                </a:solidFill>
                <a:effectLst/>
                <a:latin typeface="Times New Roman" panose="02020603050405020304" pitchFamily="18" charset="0"/>
              </a:rPr>
              <a:t>Supongamos ahora que disponemos de las estaturas de cada uno de los estudiantes del ejemplo</a:t>
            </a:r>
            <a:br>
              <a:rPr lang="es-MX" b="0" i="0" dirty="0">
                <a:solidFill>
                  <a:srgbClr val="000000"/>
                </a:solidFill>
                <a:effectLst/>
                <a:latin typeface="Times New Roman" panose="02020603050405020304" pitchFamily="18" charset="0"/>
              </a:rPr>
            </a:br>
            <a:r>
              <a:rPr lang="es-MX" b="0" i="0" dirty="0">
                <a:solidFill>
                  <a:srgbClr val="000000"/>
                </a:solidFill>
                <a:effectLst/>
                <a:latin typeface="Times New Roman" panose="02020603050405020304" pitchFamily="18" charset="0"/>
              </a:rPr>
              <a:t>anterior:</a:t>
            </a:r>
          </a:p>
          <a:p>
            <a:pPr algn="l"/>
            <a:r>
              <a:rPr lang="es-MX" b="1" i="0" dirty="0">
                <a:solidFill>
                  <a:srgbClr val="000000"/>
                </a:solidFill>
                <a:effectLst/>
                <a:latin typeface="Courier New,Courier"/>
              </a:rPr>
              <a:t>&gt; </a:t>
            </a:r>
            <a:r>
              <a:rPr lang="es-MX" b="1" i="0" dirty="0" err="1">
                <a:solidFill>
                  <a:srgbClr val="000000"/>
                </a:solidFill>
                <a:effectLst/>
                <a:latin typeface="Courier New,Courier"/>
              </a:rPr>
              <a:t>estudiantes.estaturas</a:t>
            </a:r>
            <a:r>
              <a:rPr lang="es-MX" b="1" i="0" dirty="0">
                <a:solidFill>
                  <a:srgbClr val="000000"/>
                </a:solidFill>
                <a:effectLst/>
                <a:latin typeface="Courier New,Courier"/>
              </a:rPr>
              <a:t> &lt;- c(1.83, 1.71, 1.79, 1.64, 1.74, 1.81, 1.62, 1.84, 1.68, 1.81, 1.82, 1.74, 1.84, 1.61, 1.84)</a:t>
            </a:r>
            <a:br>
              <a:rPr lang="es-MX" b="0" i="0" dirty="0">
                <a:solidFill>
                  <a:srgbClr val="000000"/>
                </a:solidFill>
                <a:effectLst/>
                <a:latin typeface="Times New Roman" panose="02020603050405020304" pitchFamily="18" charset="0"/>
              </a:rPr>
            </a:br>
            <a:r>
              <a:rPr lang="es-MX" b="1" i="0" dirty="0">
                <a:solidFill>
                  <a:srgbClr val="000000"/>
                </a:solidFill>
                <a:effectLst/>
                <a:latin typeface="Courier New,Courier"/>
              </a:rPr>
              <a:t>&gt; </a:t>
            </a:r>
            <a:r>
              <a:rPr lang="es-MX" b="1" i="0" dirty="0" err="1">
                <a:solidFill>
                  <a:srgbClr val="000000"/>
                </a:solidFill>
                <a:effectLst/>
                <a:latin typeface="Courier New,Courier"/>
              </a:rPr>
              <a:t>estudiantes.estaturas</a:t>
            </a:r>
            <a:br>
              <a:rPr lang="es-MX" b="0" i="0" dirty="0">
                <a:solidFill>
                  <a:srgbClr val="000000"/>
                </a:solidFill>
                <a:effectLst/>
                <a:latin typeface="Times New Roman" panose="02020603050405020304" pitchFamily="18" charset="0"/>
              </a:rPr>
            </a:br>
            <a:r>
              <a:rPr lang="es-MX" b="1" i="0" dirty="0">
                <a:solidFill>
                  <a:srgbClr val="000000"/>
                </a:solidFill>
                <a:effectLst/>
                <a:latin typeface="Courier New,Courier"/>
              </a:rPr>
              <a:t> [1] 1.83 1.71 1.79 1.64 1.74 1.81 1.62 1.84 1.68 1.81 1.82 1.74 1.84 1.61 1.84</a:t>
            </a:r>
            <a:endParaRPr lang="es-MX" b="0" i="0" dirty="0">
              <a:solidFill>
                <a:srgbClr val="000000"/>
              </a:solidFill>
              <a:effectLst/>
              <a:latin typeface="Times New Roman" panose="02020603050405020304" pitchFamily="18" charset="0"/>
            </a:endParaRPr>
          </a:p>
          <a:p>
            <a:pPr marL="0" indent="0" algn="l">
              <a:buNone/>
            </a:pPr>
            <a:r>
              <a:rPr lang="es-MX" b="0" i="0" dirty="0">
                <a:solidFill>
                  <a:srgbClr val="000000"/>
                </a:solidFill>
                <a:effectLst/>
                <a:latin typeface="Times New Roman" panose="02020603050405020304" pitchFamily="18" charset="0"/>
              </a:rPr>
              <a:t>Vamos a calcular ahora la estatura promedio de los estudiantes de cada población a partir</a:t>
            </a:r>
            <a:br>
              <a:rPr lang="es-MX" b="0" i="0" dirty="0">
                <a:solidFill>
                  <a:srgbClr val="000000"/>
                </a:solidFill>
                <a:effectLst/>
                <a:latin typeface="Times New Roman" panose="02020603050405020304" pitchFamily="18" charset="0"/>
              </a:rPr>
            </a:br>
            <a:r>
              <a:rPr lang="es-MX" b="0" i="0" dirty="0">
                <a:solidFill>
                  <a:srgbClr val="000000"/>
                </a:solidFill>
                <a:effectLst/>
                <a:latin typeface="Times New Roman" panose="02020603050405020304" pitchFamily="18" charset="0"/>
              </a:rPr>
              <a:t>de la muestra de la que disponemos:</a:t>
            </a:r>
          </a:p>
          <a:p>
            <a:pPr algn="l"/>
            <a:r>
              <a:rPr lang="es-MX" b="1" i="0" dirty="0">
                <a:solidFill>
                  <a:srgbClr val="000000"/>
                </a:solidFill>
                <a:effectLst/>
                <a:latin typeface="Courier New,Courier"/>
              </a:rPr>
              <a:t>&gt; </a:t>
            </a:r>
            <a:r>
              <a:rPr lang="es-MX" b="1" i="0" dirty="0" err="1">
                <a:solidFill>
                  <a:srgbClr val="000000"/>
                </a:solidFill>
                <a:effectLst/>
                <a:latin typeface="Courier New,Courier"/>
              </a:rPr>
              <a:t>tapply</a:t>
            </a:r>
            <a:r>
              <a:rPr lang="es-MX" b="1" i="0" dirty="0">
                <a:solidFill>
                  <a:srgbClr val="000000"/>
                </a:solidFill>
                <a:effectLst/>
                <a:latin typeface="Courier New,Courier"/>
              </a:rPr>
              <a:t>(</a:t>
            </a:r>
            <a:r>
              <a:rPr lang="es-MX" b="1" i="0" dirty="0" err="1">
                <a:solidFill>
                  <a:srgbClr val="000000"/>
                </a:solidFill>
                <a:effectLst/>
                <a:latin typeface="Courier New,Courier"/>
              </a:rPr>
              <a:t>estudiantes.estaturas,festudiantes,mean</a:t>
            </a:r>
            <a:r>
              <a:rPr lang="es-MX" b="1" i="0" dirty="0">
                <a:solidFill>
                  <a:srgbClr val="000000"/>
                </a:solidFill>
                <a:effectLst/>
                <a:latin typeface="Courier New,Courier"/>
              </a:rPr>
              <a:t>)</a:t>
            </a:r>
            <a:br>
              <a:rPr lang="es-MX" b="0" i="0" dirty="0">
                <a:solidFill>
                  <a:srgbClr val="000000"/>
                </a:solidFill>
                <a:effectLst/>
                <a:latin typeface="Times New Roman" panose="02020603050405020304" pitchFamily="18" charset="0"/>
              </a:rPr>
            </a:br>
            <a:r>
              <a:rPr lang="es-MX" b="1" i="0" dirty="0" err="1">
                <a:solidFill>
                  <a:srgbClr val="000000"/>
                </a:solidFill>
                <a:effectLst/>
                <a:latin typeface="Courier New,Courier"/>
              </a:rPr>
              <a:t>alcorcon</a:t>
            </a:r>
            <a:r>
              <a:rPr lang="es-MX" b="1" i="0" dirty="0">
                <a:solidFill>
                  <a:srgbClr val="000000"/>
                </a:solidFill>
                <a:effectLst/>
                <a:latin typeface="Courier New,Courier"/>
              </a:rPr>
              <a:t>   </a:t>
            </a:r>
            <a:r>
              <a:rPr lang="es-MX" b="1" i="0" dirty="0" err="1">
                <a:solidFill>
                  <a:srgbClr val="000000"/>
                </a:solidFill>
                <a:effectLst/>
                <a:latin typeface="Courier New,Courier"/>
              </a:rPr>
              <a:t>getafe</a:t>
            </a:r>
            <a:r>
              <a:rPr lang="es-MX" b="1" i="0" dirty="0">
                <a:solidFill>
                  <a:srgbClr val="000000"/>
                </a:solidFill>
                <a:effectLst/>
                <a:latin typeface="Courier New,Courier"/>
              </a:rPr>
              <a:t>  </a:t>
            </a:r>
            <a:r>
              <a:rPr lang="es-MX" b="1" i="0" dirty="0" err="1">
                <a:solidFill>
                  <a:srgbClr val="000000"/>
                </a:solidFill>
                <a:effectLst/>
                <a:latin typeface="Courier New,Courier"/>
              </a:rPr>
              <a:t>leganes</a:t>
            </a:r>
            <a:r>
              <a:rPr lang="es-MX" b="1" i="0" dirty="0">
                <a:solidFill>
                  <a:srgbClr val="000000"/>
                </a:solidFill>
                <a:effectLst/>
                <a:latin typeface="Courier New,Courier"/>
              </a:rPr>
              <a:t>   </a:t>
            </a:r>
            <a:r>
              <a:rPr lang="es-MX" b="1" i="0" dirty="0" err="1">
                <a:solidFill>
                  <a:srgbClr val="000000"/>
                </a:solidFill>
                <a:effectLst/>
                <a:latin typeface="Courier New,Courier"/>
              </a:rPr>
              <a:t>madrid</a:t>
            </a:r>
            <a:r>
              <a:rPr lang="es-MX" b="1" i="0" dirty="0">
                <a:solidFill>
                  <a:srgbClr val="000000"/>
                </a:solidFill>
                <a:effectLst/>
                <a:latin typeface="Courier New,Courier"/>
              </a:rPr>
              <a:t> </a:t>
            </a:r>
            <a:r>
              <a:rPr lang="es-MX" b="1" i="0" dirty="0" err="1">
                <a:solidFill>
                  <a:srgbClr val="000000"/>
                </a:solidFill>
                <a:effectLst/>
                <a:latin typeface="Courier New,Courier"/>
              </a:rPr>
              <a:t>mostoles</a:t>
            </a:r>
            <a:r>
              <a:rPr lang="es-MX" b="1" i="0" dirty="0">
                <a:solidFill>
                  <a:srgbClr val="000000"/>
                </a:solidFill>
                <a:effectLst/>
                <a:latin typeface="Courier New,Courier"/>
              </a:rPr>
              <a:t>    parla</a:t>
            </a:r>
            <a:br>
              <a:rPr lang="es-MX" b="0" i="0" dirty="0">
                <a:solidFill>
                  <a:srgbClr val="000000"/>
                </a:solidFill>
                <a:effectLst/>
                <a:latin typeface="Times New Roman" panose="02020603050405020304" pitchFamily="18" charset="0"/>
              </a:rPr>
            </a:br>
            <a:r>
              <a:rPr lang="es-MX" b="1" i="0" dirty="0">
                <a:solidFill>
                  <a:srgbClr val="000000"/>
                </a:solidFill>
                <a:effectLst/>
                <a:latin typeface="Courier New,Courier"/>
              </a:rPr>
              <a:t>1.740000 1.686667 1.830000 1.703333 1.775000 1.820000</a:t>
            </a:r>
            <a:endParaRPr lang="es-MX" b="0" i="0" dirty="0">
              <a:solidFill>
                <a:srgbClr val="000000"/>
              </a:solidFill>
              <a:effectLst/>
              <a:latin typeface="Times New Roman" panose="02020603050405020304" pitchFamily="18" charset="0"/>
            </a:endParaRPr>
          </a:p>
          <a:p>
            <a:pPr marL="0" indent="0" algn="l">
              <a:buNone/>
            </a:pPr>
            <a:r>
              <a:rPr lang="es-MX" b="0" i="0" dirty="0">
                <a:solidFill>
                  <a:srgbClr val="000000"/>
                </a:solidFill>
                <a:effectLst/>
                <a:latin typeface="Times New Roman" panose="02020603050405020304" pitchFamily="18" charset="0"/>
              </a:rPr>
              <a:t>La función </a:t>
            </a:r>
            <a:r>
              <a:rPr lang="es-MX" b="1" i="0" dirty="0" err="1">
                <a:solidFill>
                  <a:srgbClr val="000000"/>
                </a:solidFill>
                <a:effectLst/>
                <a:latin typeface="Courier New,Courier"/>
              </a:rPr>
              <a:t>tapply</a:t>
            </a:r>
            <a:r>
              <a:rPr lang="es-MX" b="1" i="0" dirty="0">
                <a:solidFill>
                  <a:srgbClr val="000000"/>
                </a:solidFill>
                <a:effectLst/>
                <a:latin typeface="Courier New,Courier"/>
              </a:rPr>
              <a:t>()</a:t>
            </a:r>
            <a:r>
              <a:rPr lang="es-MX" b="0" i="0" dirty="0">
                <a:solidFill>
                  <a:srgbClr val="000000"/>
                </a:solidFill>
                <a:effectLst/>
                <a:latin typeface="Times New Roman" panose="02020603050405020304" pitchFamily="18" charset="0"/>
              </a:rPr>
              <a:t> se utiliza para aplicar una función, en este caso </a:t>
            </a:r>
            <a:r>
              <a:rPr lang="es-MX" b="1" i="0" dirty="0">
                <a:solidFill>
                  <a:srgbClr val="000000"/>
                </a:solidFill>
                <a:effectLst/>
                <a:latin typeface="Courier New,Courier"/>
              </a:rPr>
              <a:t>mean() </a:t>
            </a:r>
            <a:r>
              <a:rPr lang="es-MX" b="0" i="0" dirty="0">
                <a:solidFill>
                  <a:srgbClr val="000000"/>
                </a:solidFill>
                <a:effectLst/>
                <a:latin typeface="Times New Roman" panose="02020603050405020304" pitchFamily="18" charset="0"/>
              </a:rPr>
              <a:t>para cada grupo de componentes</a:t>
            </a:r>
            <a:br>
              <a:rPr lang="es-MX" b="0" i="0" dirty="0">
                <a:solidFill>
                  <a:srgbClr val="000000"/>
                </a:solidFill>
                <a:effectLst/>
                <a:latin typeface="Times New Roman" panose="02020603050405020304" pitchFamily="18" charset="0"/>
              </a:rPr>
            </a:br>
            <a:r>
              <a:rPr lang="es-MX" b="0" i="0" dirty="0">
                <a:solidFill>
                  <a:srgbClr val="000000"/>
                </a:solidFill>
                <a:effectLst/>
                <a:latin typeface="Times New Roman" panose="02020603050405020304" pitchFamily="18" charset="0"/>
              </a:rPr>
              <a:t>del primer argumento, definidos por los niveles de la segunda componente, en este caso, </a:t>
            </a:r>
            <a:r>
              <a:rPr lang="es-MX" b="0" i="0" dirty="0" err="1">
                <a:solidFill>
                  <a:srgbClr val="000000"/>
                </a:solidFill>
                <a:effectLst/>
                <a:latin typeface="Times New Roman" panose="02020603050405020304" pitchFamily="18" charset="0"/>
              </a:rPr>
              <a:t>festudiantes</a:t>
            </a:r>
            <a:r>
              <a:rPr lang="es-MX" b="0" i="0" dirty="0">
                <a:solidFill>
                  <a:srgbClr val="000000"/>
                </a:solidFill>
                <a:effectLst/>
                <a:latin typeface="Times New Roman" panose="02020603050405020304" pitchFamily="18" charset="0"/>
              </a:rPr>
              <a:t>.</a:t>
            </a:r>
          </a:p>
          <a:p>
            <a:endParaRPr lang="es-MX" dirty="0"/>
          </a:p>
        </p:txBody>
      </p:sp>
    </p:spTree>
    <p:extLst>
      <p:ext uri="{BB962C8B-B14F-4D97-AF65-F5344CB8AC3E}">
        <p14:creationId xmlns:p14="http://schemas.microsoft.com/office/powerpoint/2010/main" val="14409466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ECD43E75-03A3-F29A-5328-59B7307CF420}"/>
              </a:ext>
            </a:extLst>
          </p:cNvPr>
          <p:cNvSpPr>
            <a:spLocks noGrp="1"/>
          </p:cNvSpPr>
          <p:nvPr>
            <p:ph idx="1"/>
          </p:nvPr>
        </p:nvSpPr>
        <p:spPr>
          <a:xfrm>
            <a:off x="280059" y="210581"/>
            <a:ext cx="11512137" cy="6285222"/>
          </a:xfrm>
        </p:spPr>
        <p:txBody>
          <a:bodyPr>
            <a:normAutofit fontScale="77500" lnSpcReduction="20000"/>
          </a:bodyPr>
          <a:lstStyle/>
          <a:p>
            <a:r>
              <a:rPr lang="es-MX" b="1" i="0" dirty="0">
                <a:solidFill>
                  <a:srgbClr val="000000"/>
                </a:solidFill>
                <a:effectLst/>
                <a:latin typeface="Bookman Old Style" panose="02050604050505020204" pitchFamily="18" charset="0"/>
              </a:rPr>
              <a:t>Factores ordenados</a:t>
            </a:r>
          </a:p>
          <a:p>
            <a:pPr marL="0" indent="0" algn="l">
              <a:buNone/>
            </a:pPr>
            <a:r>
              <a:rPr lang="es-MX" b="0" i="0" dirty="0">
                <a:solidFill>
                  <a:srgbClr val="000000"/>
                </a:solidFill>
                <a:effectLst/>
                <a:latin typeface="Times New Roman" panose="02020603050405020304" pitchFamily="18" charset="0"/>
              </a:rPr>
              <a:t>Son factores cuyos niveles guardan un determinado orden. Para crear un factor ordenado o</a:t>
            </a:r>
            <a:br>
              <a:rPr lang="es-MX" b="0" i="0" dirty="0">
                <a:solidFill>
                  <a:srgbClr val="000000"/>
                </a:solidFill>
                <a:effectLst/>
                <a:latin typeface="Times New Roman" panose="02020603050405020304" pitchFamily="18" charset="0"/>
              </a:rPr>
            </a:br>
            <a:r>
              <a:rPr lang="es-MX" b="0" i="0" dirty="0">
                <a:solidFill>
                  <a:srgbClr val="000000"/>
                </a:solidFill>
                <a:effectLst/>
                <a:latin typeface="Times New Roman" panose="02020603050405020304" pitchFamily="18" charset="0"/>
              </a:rPr>
              <a:t>para transformar un factor en ordenado se usa la función </a:t>
            </a:r>
            <a:r>
              <a:rPr lang="es-MX" b="1" i="0" dirty="0" err="1">
                <a:solidFill>
                  <a:srgbClr val="000000"/>
                </a:solidFill>
                <a:effectLst/>
                <a:latin typeface="Courier New,Courier"/>
              </a:rPr>
              <a:t>ordered</a:t>
            </a:r>
            <a:r>
              <a:rPr lang="es-MX" b="1" i="0" dirty="0">
                <a:solidFill>
                  <a:srgbClr val="000000"/>
                </a:solidFill>
                <a:effectLst/>
                <a:latin typeface="Courier New,Courier"/>
              </a:rPr>
              <a:t>()</a:t>
            </a:r>
            <a:r>
              <a:rPr lang="es-MX" b="0" i="0" dirty="0">
                <a:solidFill>
                  <a:srgbClr val="000000"/>
                </a:solidFill>
                <a:effectLst/>
                <a:latin typeface="Times New Roman" panose="02020603050405020304" pitchFamily="18" charset="0"/>
              </a:rPr>
              <a:t>.</a:t>
            </a:r>
          </a:p>
          <a:p>
            <a:pPr marL="0" indent="0" algn="l">
              <a:buNone/>
            </a:pPr>
            <a:r>
              <a:rPr lang="es-MX" b="0" i="0" dirty="0">
                <a:solidFill>
                  <a:srgbClr val="000000"/>
                </a:solidFill>
                <a:effectLst/>
                <a:latin typeface="Times New Roman" panose="02020603050405020304" pitchFamily="18" charset="0"/>
              </a:rPr>
              <a:t>Supongamos que tenemos un vector con el nivel de inglés de 10 estudiantes:</a:t>
            </a:r>
          </a:p>
          <a:p>
            <a:pPr algn="l"/>
            <a:r>
              <a:rPr lang="es-MX" b="1" i="0" dirty="0">
                <a:solidFill>
                  <a:srgbClr val="000000"/>
                </a:solidFill>
                <a:effectLst/>
                <a:latin typeface="Courier New,Courier"/>
              </a:rPr>
              <a:t>&gt; </a:t>
            </a:r>
            <a:r>
              <a:rPr lang="es-MX" b="1" i="0" dirty="0" err="1">
                <a:solidFill>
                  <a:srgbClr val="000000"/>
                </a:solidFill>
                <a:effectLst/>
                <a:latin typeface="Courier New,Courier"/>
              </a:rPr>
              <a:t>nivel.ingles</a:t>
            </a:r>
            <a:r>
              <a:rPr lang="es-MX" b="1" i="0" dirty="0">
                <a:solidFill>
                  <a:srgbClr val="000000"/>
                </a:solidFill>
                <a:effectLst/>
                <a:latin typeface="Courier New,Courier"/>
              </a:rPr>
              <a:t>&lt;-c("medio", "medio", "bajo",  "medio", "bajo",  "medio", "alto",  "alto",  "bajo", "bajo" )</a:t>
            </a:r>
            <a:br>
              <a:rPr lang="es-MX" b="0" i="0" dirty="0">
                <a:solidFill>
                  <a:srgbClr val="000000"/>
                </a:solidFill>
                <a:effectLst/>
                <a:latin typeface="Times New Roman" panose="02020603050405020304" pitchFamily="18" charset="0"/>
              </a:rPr>
            </a:br>
            <a:r>
              <a:rPr lang="es-MX" b="1" i="0" dirty="0">
                <a:solidFill>
                  <a:srgbClr val="000000"/>
                </a:solidFill>
                <a:effectLst/>
                <a:latin typeface="Courier New,Courier"/>
              </a:rPr>
              <a:t>&gt; </a:t>
            </a:r>
            <a:r>
              <a:rPr lang="es-MX" b="1" i="0" dirty="0" err="1">
                <a:solidFill>
                  <a:srgbClr val="000000"/>
                </a:solidFill>
                <a:effectLst/>
                <a:latin typeface="Courier New,Courier"/>
              </a:rPr>
              <a:t>nivel.ingles</a:t>
            </a:r>
            <a:br>
              <a:rPr lang="es-MX" b="0" i="0" dirty="0">
                <a:solidFill>
                  <a:srgbClr val="000000"/>
                </a:solidFill>
                <a:effectLst/>
                <a:latin typeface="Times New Roman" panose="02020603050405020304" pitchFamily="18" charset="0"/>
              </a:rPr>
            </a:br>
            <a:r>
              <a:rPr lang="es-MX" b="1" i="0" dirty="0">
                <a:solidFill>
                  <a:srgbClr val="000000"/>
                </a:solidFill>
                <a:effectLst/>
                <a:latin typeface="Courier New,Courier"/>
              </a:rPr>
              <a:t> [1] "medio" "medio" "bajo"  "medio" "bajo"  "medio" "alto"  "alto"  "bajo"</a:t>
            </a:r>
            <a:br>
              <a:rPr lang="es-MX" b="0" i="0" dirty="0">
                <a:solidFill>
                  <a:srgbClr val="000000"/>
                </a:solidFill>
                <a:effectLst/>
                <a:latin typeface="Times New Roman" panose="02020603050405020304" pitchFamily="18" charset="0"/>
              </a:rPr>
            </a:br>
            <a:r>
              <a:rPr lang="es-MX" b="1" i="0" dirty="0">
                <a:solidFill>
                  <a:srgbClr val="000000"/>
                </a:solidFill>
                <a:effectLst/>
                <a:latin typeface="Courier New,Courier"/>
              </a:rPr>
              <a:t>[10] "bajo"</a:t>
            </a:r>
            <a:endParaRPr lang="es-MX" b="0" i="0" dirty="0">
              <a:solidFill>
                <a:srgbClr val="000000"/>
              </a:solidFill>
              <a:effectLst/>
              <a:latin typeface="Times New Roman" panose="02020603050405020304" pitchFamily="18" charset="0"/>
            </a:endParaRPr>
          </a:p>
          <a:p>
            <a:pPr marL="0" indent="0" algn="l">
              <a:buNone/>
            </a:pPr>
            <a:r>
              <a:rPr lang="es-MX" b="0" i="0" dirty="0">
                <a:solidFill>
                  <a:srgbClr val="000000"/>
                </a:solidFill>
                <a:effectLst/>
                <a:latin typeface="Times New Roman" panose="02020603050405020304" pitchFamily="18" charset="0"/>
              </a:rPr>
              <a:t>Ahora creamos un factor ordenado con el nivel de inglés de los estudiantes:</a:t>
            </a:r>
          </a:p>
          <a:p>
            <a:pPr algn="l"/>
            <a:r>
              <a:rPr lang="es-MX" b="1" i="0" dirty="0">
                <a:solidFill>
                  <a:srgbClr val="000000"/>
                </a:solidFill>
                <a:effectLst/>
                <a:latin typeface="Courier New,Courier"/>
              </a:rPr>
              <a:t>&gt; </a:t>
            </a:r>
            <a:r>
              <a:rPr lang="es-MX" b="1" i="0" dirty="0" err="1">
                <a:solidFill>
                  <a:srgbClr val="000000"/>
                </a:solidFill>
                <a:effectLst/>
                <a:latin typeface="Courier New,Courier"/>
              </a:rPr>
              <a:t>fnivel.ingles</a:t>
            </a:r>
            <a:r>
              <a:rPr lang="es-MX" b="1" i="0" dirty="0">
                <a:solidFill>
                  <a:srgbClr val="000000"/>
                </a:solidFill>
                <a:effectLst/>
                <a:latin typeface="Courier New,Courier"/>
              </a:rPr>
              <a:t>&lt;-</a:t>
            </a:r>
            <a:r>
              <a:rPr lang="es-MX" b="1" i="0" dirty="0" err="1">
                <a:solidFill>
                  <a:srgbClr val="000000"/>
                </a:solidFill>
                <a:effectLst/>
                <a:latin typeface="Courier New,Courier"/>
              </a:rPr>
              <a:t>ordered</a:t>
            </a:r>
            <a:r>
              <a:rPr lang="es-MX" b="1" i="0" dirty="0">
                <a:solidFill>
                  <a:srgbClr val="000000"/>
                </a:solidFill>
                <a:effectLst/>
                <a:latin typeface="Courier New,Courier"/>
              </a:rPr>
              <a:t>(</a:t>
            </a:r>
            <a:r>
              <a:rPr lang="es-MX" b="1" i="0" dirty="0" err="1">
                <a:solidFill>
                  <a:srgbClr val="000000"/>
                </a:solidFill>
                <a:effectLst/>
                <a:latin typeface="Courier New,Courier"/>
              </a:rPr>
              <a:t>nivel.ingles,levels</a:t>
            </a:r>
            <a:r>
              <a:rPr lang="es-MX" b="1" i="0" dirty="0">
                <a:solidFill>
                  <a:srgbClr val="000000"/>
                </a:solidFill>
                <a:effectLst/>
                <a:latin typeface="Courier New,Courier"/>
              </a:rPr>
              <a:t>=c("</a:t>
            </a:r>
            <a:r>
              <a:rPr lang="es-MX" b="1" i="0" dirty="0" err="1">
                <a:solidFill>
                  <a:srgbClr val="000000"/>
                </a:solidFill>
                <a:effectLst/>
                <a:latin typeface="Courier New,Courier"/>
              </a:rPr>
              <a:t>bajo","medio","alto</a:t>
            </a:r>
            <a:r>
              <a:rPr lang="es-MX" b="1" i="0" dirty="0">
                <a:solidFill>
                  <a:srgbClr val="000000"/>
                </a:solidFill>
                <a:effectLst/>
                <a:latin typeface="Courier New,Courier"/>
              </a:rPr>
              <a:t>"))</a:t>
            </a:r>
            <a:br>
              <a:rPr lang="es-MX" b="0" i="0" dirty="0">
                <a:solidFill>
                  <a:srgbClr val="000000"/>
                </a:solidFill>
                <a:effectLst/>
                <a:latin typeface="Times New Roman" panose="02020603050405020304" pitchFamily="18" charset="0"/>
              </a:rPr>
            </a:br>
            <a:r>
              <a:rPr lang="es-MX" b="1" i="0" dirty="0">
                <a:solidFill>
                  <a:srgbClr val="000000"/>
                </a:solidFill>
                <a:effectLst/>
                <a:latin typeface="Courier New,Courier"/>
              </a:rPr>
              <a:t>&gt; </a:t>
            </a:r>
            <a:r>
              <a:rPr lang="es-MX" b="1" i="0" dirty="0" err="1">
                <a:solidFill>
                  <a:srgbClr val="000000"/>
                </a:solidFill>
                <a:effectLst/>
                <a:latin typeface="Courier New,Courier"/>
              </a:rPr>
              <a:t>fnivel.ingles</a:t>
            </a:r>
            <a:br>
              <a:rPr lang="es-MX" b="0" i="0" dirty="0">
                <a:solidFill>
                  <a:srgbClr val="000000"/>
                </a:solidFill>
                <a:effectLst/>
                <a:latin typeface="Times New Roman" panose="02020603050405020304" pitchFamily="18" charset="0"/>
              </a:rPr>
            </a:br>
            <a:r>
              <a:rPr lang="es-MX" b="1" i="0" dirty="0">
                <a:solidFill>
                  <a:srgbClr val="000000"/>
                </a:solidFill>
                <a:effectLst/>
                <a:latin typeface="Courier New,Courier"/>
              </a:rPr>
              <a:t> [1] medio </a:t>
            </a:r>
            <a:r>
              <a:rPr lang="es-MX" b="1" i="0" dirty="0" err="1">
                <a:solidFill>
                  <a:srgbClr val="000000"/>
                </a:solidFill>
                <a:effectLst/>
                <a:latin typeface="Courier New,Courier"/>
              </a:rPr>
              <a:t>medio</a:t>
            </a:r>
            <a:r>
              <a:rPr lang="es-MX" b="1" i="0" dirty="0">
                <a:solidFill>
                  <a:srgbClr val="000000"/>
                </a:solidFill>
                <a:effectLst/>
                <a:latin typeface="Courier New,Courier"/>
              </a:rPr>
              <a:t> bajo  medio bajo  medio alto  </a:t>
            </a:r>
            <a:r>
              <a:rPr lang="es-MX" b="1" i="0" dirty="0" err="1">
                <a:solidFill>
                  <a:srgbClr val="000000"/>
                </a:solidFill>
                <a:effectLst/>
                <a:latin typeface="Courier New,Courier"/>
              </a:rPr>
              <a:t>alto</a:t>
            </a:r>
            <a:r>
              <a:rPr lang="es-MX" b="1" i="0" dirty="0">
                <a:solidFill>
                  <a:srgbClr val="000000"/>
                </a:solidFill>
                <a:effectLst/>
                <a:latin typeface="Courier New,Courier"/>
              </a:rPr>
              <a:t>  bajo  </a:t>
            </a:r>
            <a:r>
              <a:rPr lang="es-MX" b="1" i="0" dirty="0" err="1">
                <a:solidFill>
                  <a:srgbClr val="000000"/>
                </a:solidFill>
                <a:effectLst/>
                <a:latin typeface="Courier New,Courier"/>
              </a:rPr>
              <a:t>bajo</a:t>
            </a:r>
            <a:br>
              <a:rPr lang="es-MX" b="0" i="0" dirty="0">
                <a:solidFill>
                  <a:srgbClr val="000000"/>
                </a:solidFill>
                <a:effectLst/>
                <a:latin typeface="Times New Roman" panose="02020603050405020304" pitchFamily="18" charset="0"/>
              </a:rPr>
            </a:br>
            <a:r>
              <a:rPr lang="es-MX" b="1" i="0" dirty="0" err="1">
                <a:solidFill>
                  <a:srgbClr val="000000"/>
                </a:solidFill>
                <a:effectLst/>
                <a:latin typeface="Courier New,Courier"/>
              </a:rPr>
              <a:t>Levels</a:t>
            </a:r>
            <a:r>
              <a:rPr lang="es-MX" b="1" i="0" dirty="0">
                <a:solidFill>
                  <a:srgbClr val="000000"/>
                </a:solidFill>
                <a:effectLst/>
                <a:latin typeface="Courier New,Courier"/>
              </a:rPr>
              <a:t>:  bajo &lt; medio &lt; alto</a:t>
            </a:r>
            <a:endParaRPr lang="es-MX" b="0" i="0" dirty="0">
              <a:solidFill>
                <a:srgbClr val="000000"/>
              </a:solidFill>
              <a:effectLst/>
              <a:latin typeface="Times New Roman" panose="02020603050405020304" pitchFamily="18" charset="0"/>
            </a:endParaRPr>
          </a:p>
          <a:p>
            <a:pPr marL="0" indent="0" algn="l">
              <a:buNone/>
            </a:pPr>
            <a:endParaRPr lang="es-MX" b="0" i="0" dirty="0">
              <a:solidFill>
                <a:srgbClr val="000000"/>
              </a:solidFill>
              <a:effectLst/>
              <a:latin typeface="Times New Roman" panose="02020603050405020304" pitchFamily="18" charset="0"/>
            </a:endParaRPr>
          </a:p>
          <a:p>
            <a:pPr marL="0" indent="0" algn="l">
              <a:buNone/>
            </a:pPr>
            <a:r>
              <a:rPr lang="es-MX" b="0" i="0" dirty="0">
                <a:solidFill>
                  <a:srgbClr val="000000"/>
                </a:solidFill>
                <a:effectLst/>
                <a:latin typeface="Times New Roman" panose="02020603050405020304" pitchFamily="18" charset="0"/>
              </a:rPr>
              <a:t>Si ahora queremos saber qué estudiantes tienen un nivel de inglés por debajo de "medio":</a:t>
            </a:r>
          </a:p>
          <a:p>
            <a:pPr algn="l"/>
            <a:r>
              <a:rPr lang="es-MX" b="1" i="0" dirty="0">
                <a:solidFill>
                  <a:srgbClr val="000000"/>
                </a:solidFill>
                <a:effectLst/>
                <a:latin typeface="Courier New,Courier"/>
              </a:rPr>
              <a:t>&gt; </a:t>
            </a:r>
            <a:r>
              <a:rPr lang="es-MX" b="1" i="0" dirty="0" err="1">
                <a:solidFill>
                  <a:srgbClr val="000000"/>
                </a:solidFill>
                <a:effectLst/>
                <a:latin typeface="Courier New,Courier"/>
              </a:rPr>
              <a:t>fnivel.ingles</a:t>
            </a:r>
            <a:r>
              <a:rPr lang="es-MX" b="1" i="0" dirty="0">
                <a:solidFill>
                  <a:srgbClr val="000000"/>
                </a:solidFill>
                <a:effectLst/>
                <a:latin typeface="Courier New,Courier"/>
              </a:rPr>
              <a:t>&lt;"medio"</a:t>
            </a:r>
            <a:br>
              <a:rPr lang="es-MX" b="0" i="0" dirty="0">
                <a:solidFill>
                  <a:srgbClr val="000000"/>
                </a:solidFill>
                <a:effectLst/>
                <a:latin typeface="Times New Roman" panose="02020603050405020304" pitchFamily="18" charset="0"/>
              </a:rPr>
            </a:br>
            <a:r>
              <a:rPr lang="es-MX" b="1" i="0" dirty="0">
                <a:solidFill>
                  <a:srgbClr val="000000"/>
                </a:solidFill>
                <a:effectLst/>
                <a:latin typeface="Courier New,Courier"/>
              </a:rPr>
              <a:t> [1] FALSE </a:t>
            </a:r>
            <a:r>
              <a:rPr lang="es-MX" b="1" i="0" dirty="0" err="1">
                <a:solidFill>
                  <a:srgbClr val="000000"/>
                </a:solidFill>
                <a:effectLst/>
                <a:latin typeface="Courier New,Courier"/>
              </a:rPr>
              <a:t>FALSE</a:t>
            </a:r>
            <a:r>
              <a:rPr lang="es-MX" b="1" i="0" dirty="0">
                <a:solidFill>
                  <a:srgbClr val="000000"/>
                </a:solidFill>
                <a:effectLst/>
                <a:latin typeface="Courier New,Courier"/>
              </a:rPr>
              <a:t>  TRUE FALSE  TRUE FALSE  TRUE  </a:t>
            </a:r>
            <a:r>
              <a:rPr lang="es-MX" b="1" i="0" dirty="0" err="1">
                <a:solidFill>
                  <a:srgbClr val="000000"/>
                </a:solidFill>
                <a:effectLst/>
                <a:latin typeface="Courier New,Courier"/>
              </a:rPr>
              <a:t>TRUE</a:t>
            </a:r>
            <a:r>
              <a:rPr lang="es-MX" b="1" i="0" dirty="0">
                <a:solidFill>
                  <a:srgbClr val="000000"/>
                </a:solidFill>
                <a:effectLst/>
                <a:latin typeface="Courier New,Courier"/>
              </a:rPr>
              <a:t>  </a:t>
            </a:r>
            <a:r>
              <a:rPr lang="es-MX" b="1" i="0" dirty="0" err="1">
                <a:solidFill>
                  <a:srgbClr val="000000"/>
                </a:solidFill>
                <a:effectLst/>
                <a:latin typeface="Courier New,Courier"/>
              </a:rPr>
              <a:t>TRUE</a:t>
            </a:r>
            <a:r>
              <a:rPr lang="es-MX" b="1" i="0" dirty="0">
                <a:solidFill>
                  <a:srgbClr val="000000"/>
                </a:solidFill>
                <a:effectLst/>
                <a:latin typeface="Courier New,Courier"/>
              </a:rPr>
              <a:t>  </a:t>
            </a:r>
            <a:r>
              <a:rPr lang="es-MX" b="1" i="0" dirty="0" err="1">
                <a:solidFill>
                  <a:srgbClr val="000000"/>
                </a:solidFill>
                <a:effectLst/>
                <a:latin typeface="Courier New,Courier"/>
              </a:rPr>
              <a:t>TRUE</a:t>
            </a:r>
            <a:endParaRPr lang="es-MX" b="0" i="0" dirty="0">
              <a:solidFill>
                <a:srgbClr val="000000"/>
              </a:solidFill>
              <a:effectLst/>
              <a:latin typeface="Times New Roman" panose="02020603050405020304" pitchFamily="18" charset="0"/>
            </a:endParaRPr>
          </a:p>
          <a:p>
            <a:endParaRPr lang="es-MX" dirty="0"/>
          </a:p>
        </p:txBody>
      </p:sp>
    </p:spTree>
    <p:extLst>
      <p:ext uri="{BB962C8B-B14F-4D97-AF65-F5344CB8AC3E}">
        <p14:creationId xmlns:p14="http://schemas.microsoft.com/office/powerpoint/2010/main" val="31567643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ECD43E75-03A3-F29A-5328-59B7307CF420}"/>
              </a:ext>
            </a:extLst>
          </p:cNvPr>
          <p:cNvSpPr>
            <a:spLocks noGrp="1"/>
          </p:cNvSpPr>
          <p:nvPr>
            <p:ph idx="1"/>
          </p:nvPr>
        </p:nvSpPr>
        <p:spPr>
          <a:xfrm>
            <a:off x="339931" y="899350"/>
            <a:ext cx="11512137" cy="5240192"/>
          </a:xfrm>
        </p:spPr>
        <p:txBody>
          <a:bodyPr>
            <a:normAutofit/>
          </a:bodyPr>
          <a:lstStyle/>
          <a:p>
            <a:pPr marL="0" indent="0">
              <a:buNone/>
            </a:pPr>
            <a:r>
              <a:rPr lang="es-MX" b="1" i="0" dirty="0">
                <a:solidFill>
                  <a:srgbClr val="FF0000"/>
                </a:solidFill>
                <a:effectLst/>
                <a:latin typeface="Bookman Old Style" panose="02050604050505020204" pitchFamily="18" charset="0"/>
              </a:rPr>
              <a:t>Matrices y </a:t>
            </a:r>
            <a:r>
              <a:rPr lang="es-MX" b="1" i="0" dirty="0" err="1">
                <a:solidFill>
                  <a:srgbClr val="FF0000"/>
                </a:solidFill>
                <a:effectLst/>
                <a:latin typeface="Bookman Old Style" panose="02050604050505020204" pitchFamily="18" charset="0"/>
              </a:rPr>
              <a:t>arrays</a:t>
            </a:r>
            <a:endParaRPr lang="es-MX" b="1" i="0" dirty="0">
              <a:solidFill>
                <a:srgbClr val="FF0000"/>
              </a:solidFill>
              <a:effectLst/>
              <a:latin typeface="Bookman Old Style" panose="02050604050505020204" pitchFamily="18" charset="0"/>
            </a:endParaRPr>
          </a:p>
          <a:p>
            <a:r>
              <a:rPr lang="es-MX" b="0" i="0" dirty="0">
                <a:solidFill>
                  <a:srgbClr val="000000"/>
                </a:solidFill>
                <a:effectLst/>
                <a:latin typeface="Times New Roman" panose="02020603050405020304" pitchFamily="18" charset="0"/>
              </a:rPr>
              <a:t>Una matriz en R es un conjunto de objetos indizados por filas y columnas. Un array en R es lo mismo, salvo que puede tener más de dos dimensiones.</a:t>
            </a:r>
          </a:p>
          <a:p>
            <a:pPr marL="0" indent="0" algn="l">
              <a:buNone/>
            </a:pPr>
            <a:r>
              <a:rPr lang="es-MX" b="0" i="0" dirty="0">
                <a:solidFill>
                  <a:srgbClr val="000000"/>
                </a:solidFill>
                <a:effectLst/>
                <a:latin typeface="Times New Roman" panose="02020603050405020304" pitchFamily="18" charset="0"/>
              </a:rPr>
              <a:t>La sintaxis general de la orden para crear una matriz es la siguiente:</a:t>
            </a:r>
          </a:p>
          <a:p>
            <a:pPr algn="l"/>
            <a:r>
              <a:rPr lang="es-MX" b="1" i="0" dirty="0" err="1">
                <a:solidFill>
                  <a:srgbClr val="000000"/>
                </a:solidFill>
                <a:effectLst/>
                <a:latin typeface="Courier New,Courier"/>
              </a:rPr>
              <a:t>matrix</a:t>
            </a:r>
            <a:r>
              <a:rPr lang="es-MX" b="1" i="0" dirty="0">
                <a:solidFill>
                  <a:srgbClr val="000000"/>
                </a:solidFill>
                <a:effectLst/>
                <a:latin typeface="Courier New,Courier"/>
              </a:rPr>
              <a:t>(data, </a:t>
            </a:r>
            <a:r>
              <a:rPr lang="es-MX" b="1" i="0" dirty="0" err="1">
                <a:solidFill>
                  <a:srgbClr val="000000"/>
                </a:solidFill>
                <a:effectLst/>
                <a:latin typeface="Courier New,Courier"/>
              </a:rPr>
              <a:t>nrow</a:t>
            </a:r>
            <a:r>
              <a:rPr lang="es-MX" b="1" i="0" dirty="0">
                <a:solidFill>
                  <a:srgbClr val="000000"/>
                </a:solidFill>
                <a:effectLst/>
                <a:latin typeface="Courier New,Courier"/>
              </a:rPr>
              <a:t>, </a:t>
            </a:r>
            <a:r>
              <a:rPr lang="es-MX" b="1" i="0" dirty="0" err="1">
                <a:solidFill>
                  <a:srgbClr val="000000"/>
                </a:solidFill>
                <a:effectLst/>
                <a:latin typeface="Courier New,Courier"/>
              </a:rPr>
              <a:t>ncol</a:t>
            </a:r>
            <a:r>
              <a:rPr lang="es-MX" b="1" i="0" dirty="0">
                <a:solidFill>
                  <a:srgbClr val="000000"/>
                </a:solidFill>
                <a:effectLst/>
                <a:latin typeface="Courier New,Courier"/>
              </a:rPr>
              <a:t>, </a:t>
            </a:r>
            <a:r>
              <a:rPr lang="es-MX" b="1" i="0" dirty="0" err="1">
                <a:solidFill>
                  <a:srgbClr val="000000"/>
                </a:solidFill>
                <a:effectLst/>
                <a:latin typeface="Courier New,Courier"/>
              </a:rPr>
              <a:t>byrow</a:t>
            </a:r>
            <a:r>
              <a:rPr lang="es-MX" b="1" i="0" dirty="0">
                <a:solidFill>
                  <a:srgbClr val="000000"/>
                </a:solidFill>
                <a:effectLst/>
                <a:latin typeface="Courier New,Courier"/>
              </a:rPr>
              <a:t>=F)</a:t>
            </a:r>
            <a:endParaRPr lang="es-MX" b="0" i="0" dirty="0">
              <a:solidFill>
                <a:srgbClr val="000000"/>
              </a:solidFill>
              <a:effectLst/>
              <a:latin typeface="Times New Roman" panose="02020603050405020304" pitchFamily="18" charset="0"/>
            </a:endParaRPr>
          </a:p>
          <a:p>
            <a:pPr marL="0" indent="0" algn="l">
              <a:buNone/>
            </a:pPr>
            <a:endParaRPr lang="es-MX" b="0" i="0" dirty="0">
              <a:solidFill>
                <a:srgbClr val="000000"/>
              </a:solidFill>
              <a:effectLst/>
              <a:latin typeface="Times New Roman" panose="02020603050405020304" pitchFamily="18" charset="0"/>
            </a:endParaRPr>
          </a:p>
          <a:p>
            <a:endParaRPr lang="es-MX" dirty="0">
              <a:solidFill>
                <a:srgbClr val="000000"/>
              </a:solidFill>
              <a:latin typeface="Times New Roman" panose="02020603050405020304" pitchFamily="18" charset="0"/>
            </a:endParaRPr>
          </a:p>
          <a:p>
            <a:endParaRPr lang="es-MX" dirty="0">
              <a:solidFill>
                <a:srgbClr val="000000"/>
              </a:solidFill>
              <a:latin typeface="Times New Roman" panose="02020603050405020304" pitchFamily="18" charset="0"/>
            </a:endParaRPr>
          </a:p>
          <a:p>
            <a:endParaRPr lang="es-MX" dirty="0"/>
          </a:p>
        </p:txBody>
      </p:sp>
      <p:pic>
        <p:nvPicPr>
          <p:cNvPr id="6" name="Imagen 5">
            <a:extLst>
              <a:ext uri="{FF2B5EF4-FFF2-40B4-BE49-F238E27FC236}">
                <a16:creationId xmlns:a16="http://schemas.microsoft.com/office/drawing/2014/main" id="{A1DB5A33-9FEE-C006-CB7E-5C58802D55DD}"/>
              </a:ext>
            </a:extLst>
          </p:cNvPr>
          <p:cNvPicPr>
            <a:picLocks noChangeAspect="1"/>
          </p:cNvPicPr>
          <p:nvPr/>
        </p:nvPicPr>
        <p:blipFill rotWithShape="1">
          <a:blip r:embed="rId2"/>
          <a:srcRect l="48621" t="38499" r="20978" b="51168"/>
          <a:stretch/>
        </p:blipFill>
        <p:spPr>
          <a:xfrm>
            <a:off x="577934" y="4037610"/>
            <a:ext cx="10742786" cy="1413163"/>
          </a:xfrm>
          <a:prstGeom prst="rect">
            <a:avLst/>
          </a:prstGeom>
        </p:spPr>
      </p:pic>
    </p:spTree>
    <p:extLst>
      <p:ext uri="{BB962C8B-B14F-4D97-AF65-F5344CB8AC3E}">
        <p14:creationId xmlns:p14="http://schemas.microsoft.com/office/powerpoint/2010/main" val="41716813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CCD5702E-43CE-BA26-36B4-67558745531C}"/>
              </a:ext>
            </a:extLst>
          </p:cNvPr>
          <p:cNvSpPr>
            <a:spLocks noGrp="1"/>
          </p:cNvSpPr>
          <p:nvPr>
            <p:ph idx="1"/>
          </p:nvPr>
        </p:nvSpPr>
        <p:spPr>
          <a:xfrm>
            <a:off x="363929" y="336514"/>
            <a:ext cx="11464141" cy="6184972"/>
          </a:xfrm>
        </p:spPr>
        <p:txBody>
          <a:bodyPr/>
          <a:lstStyle/>
          <a:p>
            <a:r>
              <a:rPr lang="es-MX" b="1" i="0" dirty="0">
                <a:solidFill>
                  <a:srgbClr val="000000"/>
                </a:solidFill>
                <a:effectLst/>
                <a:latin typeface="Bookman Old Style" panose="02050604050505020204" pitchFamily="18" charset="0"/>
              </a:rPr>
              <a:t>Algunas funciones sobre matrices</a:t>
            </a:r>
            <a:br>
              <a:rPr lang="es-MX" dirty="0"/>
            </a:br>
            <a:endParaRPr lang="es-MX" dirty="0"/>
          </a:p>
        </p:txBody>
      </p:sp>
      <p:pic>
        <p:nvPicPr>
          <p:cNvPr id="5" name="Imagen 4">
            <a:extLst>
              <a:ext uri="{FF2B5EF4-FFF2-40B4-BE49-F238E27FC236}">
                <a16:creationId xmlns:a16="http://schemas.microsoft.com/office/drawing/2014/main" id="{D4488882-A2E4-F243-77B5-063DDE6CA325}"/>
              </a:ext>
            </a:extLst>
          </p:cNvPr>
          <p:cNvPicPr>
            <a:picLocks noChangeAspect="1"/>
          </p:cNvPicPr>
          <p:nvPr/>
        </p:nvPicPr>
        <p:blipFill rotWithShape="1">
          <a:blip r:embed="rId2"/>
          <a:srcRect l="48474" t="26085" r="18818" b="46417"/>
          <a:stretch/>
        </p:blipFill>
        <p:spPr>
          <a:xfrm>
            <a:off x="486888" y="1033153"/>
            <a:ext cx="10913423" cy="3550722"/>
          </a:xfrm>
          <a:prstGeom prst="rect">
            <a:avLst/>
          </a:prstGeom>
        </p:spPr>
      </p:pic>
      <p:sp>
        <p:nvSpPr>
          <p:cNvPr id="6" name="CuadroTexto 5">
            <a:extLst>
              <a:ext uri="{FF2B5EF4-FFF2-40B4-BE49-F238E27FC236}">
                <a16:creationId xmlns:a16="http://schemas.microsoft.com/office/drawing/2014/main" id="{35DC5206-34ED-0AB1-4D94-E1A86781887F}"/>
              </a:ext>
            </a:extLst>
          </p:cNvPr>
          <p:cNvSpPr txBox="1"/>
          <p:nvPr/>
        </p:nvSpPr>
        <p:spPr>
          <a:xfrm>
            <a:off x="938151" y="5130140"/>
            <a:ext cx="7695210" cy="1477328"/>
          </a:xfrm>
          <a:prstGeom prst="rect">
            <a:avLst/>
          </a:prstGeom>
          <a:noFill/>
        </p:spPr>
        <p:txBody>
          <a:bodyPr wrap="square" rtlCol="0">
            <a:spAutoFit/>
          </a:bodyPr>
          <a:lstStyle/>
          <a:p>
            <a:r>
              <a:rPr lang="es-MX" b="1" i="0" dirty="0">
                <a:solidFill>
                  <a:srgbClr val="000000"/>
                </a:solidFill>
                <a:effectLst/>
                <a:latin typeface="Bookman Old Style" panose="02050604050505020204" pitchFamily="18" charset="0"/>
              </a:rPr>
              <a:t>Asignando nombre a las filas y columnas de las matrices</a:t>
            </a:r>
            <a:br>
              <a:rPr lang="es-MX" dirty="0"/>
            </a:br>
            <a:r>
              <a:rPr lang="es-MX" b="0" i="0" dirty="0">
                <a:solidFill>
                  <a:srgbClr val="000000"/>
                </a:solidFill>
                <a:effectLst/>
                <a:latin typeface="Times New Roman" panose="02020603050405020304" pitchFamily="18" charset="0"/>
              </a:rPr>
              <a:t>las funciones </a:t>
            </a:r>
          </a:p>
          <a:p>
            <a:r>
              <a:rPr lang="es-MX" b="1" i="0" dirty="0" err="1">
                <a:solidFill>
                  <a:srgbClr val="000000"/>
                </a:solidFill>
                <a:effectLst/>
                <a:latin typeface="Courier New,Courier"/>
              </a:rPr>
              <a:t>dimnames</a:t>
            </a:r>
            <a:r>
              <a:rPr lang="es-MX" b="1" i="0" dirty="0">
                <a:solidFill>
                  <a:srgbClr val="000000"/>
                </a:solidFill>
                <a:effectLst/>
                <a:latin typeface="Courier New,Courier"/>
              </a:rPr>
              <a:t>(Mx)&lt;-</a:t>
            </a:r>
            <a:r>
              <a:rPr lang="es-MX" b="1" i="0" dirty="0" err="1">
                <a:solidFill>
                  <a:srgbClr val="000000"/>
                </a:solidFill>
                <a:effectLst/>
                <a:latin typeface="Courier New,Courier"/>
              </a:rPr>
              <a:t>list</a:t>
            </a:r>
            <a:r>
              <a:rPr lang="es-MX" b="1" i="0" dirty="0">
                <a:solidFill>
                  <a:srgbClr val="000000"/>
                </a:solidFill>
                <a:effectLst/>
                <a:latin typeface="Courier New,Courier"/>
              </a:rPr>
              <a:t>(c(),c())</a:t>
            </a:r>
            <a:endParaRPr lang="es-MX" dirty="0">
              <a:solidFill>
                <a:srgbClr val="000000"/>
              </a:solidFill>
              <a:latin typeface="Times New Roman" panose="02020603050405020304" pitchFamily="18" charset="0"/>
            </a:endParaRPr>
          </a:p>
          <a:p>
            <a:r>
              <a:rPr lang="es-MX" b="1" i="0" dirty="0" err="1">
                <a:solidFill>
                  <a:srgbClr val="000000"/>
                </a:solidFill>
                <a:effectLst/>
                <a:latin typeface="Courier New,Courier"/>
              </a:rPr>
              <a:t>colnames</a:t>
            </a:r>
            <a:r>
              <a:rPr lang="es-MX" b="1" i="0" dirty="0">
                <a:solidFill>
                  <a:srgbClr val="000000"/>
                </a:solidFill>
                <a:effectLst/>
                <a:latin typeface="Courier New,Courier"/>
              </a:rPr>
              <a:t>(</a:t>
            </a:r>
            <a:r>
              <a:rPr lang="es-MX" b="1" i="0" dirty="0" err="1">
                <a:solidFill>
                  <a:srgbClr val="000000"/>
                </a:solidFill>
                <a:effectLst/>
                <a:latin typeface="Courier New,Courier"/>
              </a:rPr>
              <a:t>mx</a:t>
            </a:r>
            <a:r>
              <a:rPr lang="es-MX" b="1" i="0" dirty="0">
                <a:solidFill>
                  <a:srgbClr val="000000"/>
                </a:solidFill>
                <a:effectLst/>
                <a:latin typeface="Courier New,Courier"/>
              </a:rPr>
              <a:t>)</a:t>
            </a:r>
            <a:r>
              <a:rPr lang="es-MX" b="0" i="0" dirty="0">
                <a:solidFill>
                  <a:srgbClr val="000000"/>
                </a:solidFill>
                <a:effectLst/>
                <a:latin typeface="Times New Roman" panose="02020603050405020304" pitchFamily="18" charset="0"/>
              </a:rPr>
              <a:t> y </a:t>
            </a:r>
            <a:r>
              <a:rPr lang="es-MX" b="1" i="0" dirty="0" err="1">
                <a:solidFill>
                  <a:srgbClr val="000000"/>
                </a:solidFill>
                <a:effectLst/>
                <a:latin typeface="Courier New,Courier"/>
              </a:rPr>
              <a:t>rownames</a:t>
            </a:r>
            <a:r>
              <a:rPr lang="es-MX" b="1" i="0" dirty="0">
                <a:solidFill>
                  <a:srgbClr val="000000"/>
                </a:solidFill>
                <a:effectLst/>
                <a:latin typeface="Courier New,Courier"/>
              </a:rPr>
              <a:t>(Mx)</a:t>
            </a:r>
            <a:endParaRPr lang="es-MX" b="0" i="0" dirty="0">
              <a:solidFill>
                <a:srgbClr val="000000"/>
              </a:solidFill>
              <a:effectLst/>
              <a:latin typeface="Times New Roman" panose="02020603050405020304" pitchFamily="18" charset="0"/>
            </a:endParaRPr>
          </a:p>
          <a:p>
            <a:endParaRPr lang="es-MX" dirty="0"/>
          </a:p>
        </p:txBody>
      </p:sp>
    </p:spTree>
    <p:extLst>
      <p:ext uri="{BB962C8B-B14F-4D97-AF65-F5344CB8AC3E}">
        <p14:creationId xmlns:p14="http://schemas.microsoft.com/office/powerpoint/2010/main" val="6338726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824895B9-3EFB-2E3B-6F97-E8F11350C542}"/>
              </a:ext>
            </a:extLst>
          </p:cNvPr>
          <p:cNvSpPr>
            <a:spLocks noGrp="1"/>
          </p:cNvSpPr>
          <p:nvPr>
            <p:ph idx="1"/>
          </p:nvPr>
        </p:nvSpPr>
        <p:spPr>
          <a:xfrm>
            <a:off x="166255" y="154379"/>
            <a:ext cx="11709070" cy="6472052"/>
          </a:xfrm>
        </p:spPr>
        <p:txBody>
          <a:bodyPr>
            <a:normAutofit/>
          </a:bodyPr>
          <a:lstStyle/>
          <a:p>
            <a:pPr marL="0" indent="0" algn="l">
              <a:buNone/>
            </a:pPr>
            <a:r>
              <a:rPr lang="es-MX" b="1" i="0" dirty="0" err="1">
                <a:solidFill>
                  <a:srgbClr val="000000"/>
                </a:solidFill>
                <a:effectLst/>
                <a:latin typeface="Bookman Old Style" panose="02050604050505020204" pitchFamily="18" charset="0"/>
              </a:rPr>
              <a:t>Arrays</a:t>
            </a:r>
            <a:endParaRPr lang="es-MX" b="0" i="0" dirty="0">
              <a:solidFill>
                <a:srgbClr val="000000"/>
              </a:solidFill>
              <a:effectLst/>
              <a:latin typeface="Times New Roman" panose="02020603050405020304" pitchFamily="18" charset="0"/>
            </a:endParaRPr>
          </a:p>
          <a:p>
            <a:pPr marL="0" indent="0" algn="l">
              <a:buNone/>
            </a:pPr>
            <a:r>
              <a:rPr lang="es-MX" b="0" i="0" dirty="0">
                <a:solidFill>
                  <a:srgbClr val="000000"/>
                </a:solidFill>
                <a:effectLst/>
                <a:latin typeface="Times New Roman" panose="02020603050405020304" pitchFamily="18" charset="0"/>
              </a:rPr>
              <a:t>Un array es la generalización de una matriz de dos dimensiones al caso multidimensional. Su definición generales de la forma:</a:t>
            </a:r>
          </a:p>
          <a:p>
            <a:pPr marL="0" indent="0" algn="l">
              <a:buNone/>
            </a:pPr>
            <a:r>
              <a:rPr lang="es-MX" b="1" i="0" dirty="0">
                <a:solidFill>
                  <a:srgbClr val="000000"/>
                </a:solidFill>
                <a:effectLst/>
                <a:latin typeface="Courier New,Courier"/>
              </a:rPr>
              <a:t>	array(datos, dimensiones)</a:t>
            </a:r>
            <a:endParaRPr lang="es-MX" b="0" i="0" dirty="0">
              <a:solidFill>
                <a:srgbClr val="000000"/>
              </a:solidFill>
              <a:effectLst/>
              <a:latin typeface="Times New Roman" panose="02020603050405020304" pitchFamily="18" charset="0"/>
            </a:endParaRPr>
          </a:p>
          <a:p>
            <a:pPr marL="0" indent="0" algn="l">
              <a:buNone/>
            </a:pPr>
            <a:r>
              <a:rPr lang="es-MX" b="0" i="0" dirty="0">
                <a:solidFill>
                  <a:srgbClr val="000000"/>
                </a:solidFill>
                <a:effectLst/>
                <a:latin typeface="Times New Roman" panose="02020603050405020304" pitchFamily="18" charset="0"/>
              </a:rPr>
              <a:t>Los comandos para manejar </a:t>
            </a:r>
            <a:r>
              <a:rPr lang="es-MX" b="0" i="0" dirty="0" err="1">
                <a:solidFill>
                  <a:srgbClr val="000000"/>
                </a:solidFill>
                <a:effectLst/>
                <a:latin typeface="Times New Roman" panose="02020603050405020304" pitchFamily="18" charset="0"/>
              </a:rPr>
              <a:t>arrays</a:t>
            </a:r>
            <a:r>
              <a:rPr lang="es-MX" b="0" i="0" dirty="0">
                <a:solidFill>
                  <a:srgbClr val="000000"/>
                </a:solidFill>
                <a:effectLst/>
                <a:latin typeface="Times New Roman" panose="02020603050405020304" pitchFamily="18" charset="0"/>
              </a:rPr>
              <a:t> son similares a los que manejan matrices.</a:t>
            </a:r>
          </a:p>
          <a:p>
            <a:pPr lvl="1"/>
            <a:r>
              <a:rPr lang="es-MX" b="1" i="0" dirty="0">
                <a:solidFill>
                  <a:srgbClr val="000000"/>
                </a:solidFill>
                <a:effectLst/>
                <a:latin typeface="Courier New,Courier"/>
              </a:rPr>
              <a:t>&gt; array(1:12,c(2,3,2))</a:t>
            </a:r>
            <a:endParaRPr lang="es-MX" b="0" i="0" dirty="0">
              <a:solidFill>
                <a:srgbClr val="000000"/>
              </a:solidFill>
              <a:effectLst/>
              <a:latin typeface="Times New Roman" panose="02020603050405020304" pitchFamily="18" charset="0"/>
            </a:endParaRPr>
          </a:p>
          <a:p>
            <a:pPr marL="0" indent="0" algn="l">
              <a:buNone/>
            </a:pPr>
            <a:r>
              <a:rPr lang="es-MX" b="0" i="0" dirty="0">
                <a:solidFill>
                  <a:srgbClr val="000000"/>
                </a:solidFill>
                <a:effectLst/>
                <a:latin typeface="Times New Roman" panose="02020603050405020304" pitchFamily="18" charset="0"/>
              </a:rPr>
              <a:t>Vamos a crear un array con la edad media, el peso medio y la estatura media para hombres y mujeres</a:t>
            </a:r>
            <a:br>
              <a:rPr lang="es-MX" b="0" i="0" dirty="0">
                <a:solidFill>
                  <a:srgbClr val="000000"/>
                </a:solidFill>
                <a:effectLst/>
                <a:latin typeface="Times New Roman" panose="02020603050405020304" pitchFamily="18" charset="0"/>
              </a:rPr>
            </a:br>
            <a:r>
              <a:rPr lang="es-MX" b="0" i="0" dirty="0">
                <a:solidFill>
                  <a:srgbClr val="000000"/>
                </a:solidFill>
                <a:effectLst/>
                <a:latin typeface="Times New Roman" panose="02020603050405020304" pitchFamily="18" charset="0"/>
              </a:rPr>
              <a:t>de dos poblaciones: </a:t>
            </a:r>
            <a:r>
              <a:rPr lang="es-MX" b="0" i="0" dirty="0" err="1">
                <a:solidFill>
                  <a:srgbClr val="000000"/>
                </a:solidFill>
                <a:effectLst/>
                <a:latin typeface="Times New Roman" panose="02020603050405020304" pitchFamily="18" charset="0"/>
              </a:rPr>
              <a:t>Villarriba</a:t>
            </a:r>
            <a:r>
              <a:rPr lang="es-MX" b="0" i="0" dirty="0">
                <a:solidFill>
                  <a:srgbClr val="000000"/>
                </a:solidFill>
                <a:effectLst/>
                <a:latin typeface="Times New Roman" panose="02020603050405020304" pitchFamily="18" charset="0"/>
              </a:rPr>
              <a:t> y </a:t>
            </a:r>
            <a:r>
              <a:rPr lang="es-MX" b="0" i="0" dirty="0" err="1">
                <a:solidFill>
                  <a:srgbClr val="000000"/>
                </a:solidFill>
                <a:effectLst/>
                <a:latin typeface="Times New Roman" panose="02020603050405020304" pitchFamily="18" charset="0"/>
              </a:rPr>
              <a:t>Villabajo</a:t>
            </a:r>
            <a:r>
              <a:rPr lang="es-MX" b="0" i="0" dirty="0">
                <a:solidFill>
                  <a:srgbClr val="000000"/>
                </a:solidFill>
                <a:effectLst/>
                <a:latin typeface="Times New Roman" panose="02020603050405020304" pitchFamily="18" charset="0"/>
              </a:rPr>
              <a:t>:</a:t>
            </a:r>
          </a:p>
          <a:p>
            <a:pPr algn="l"/>
            <a:r>
              <a:rPr lang="es-MX" sz="2400" b="1" i="0" dirty="0">
                <a:solidFill>
                  <a:srgbClr val="000000"/>
                </a:solidFill>
                <a:effectLst/>
                <a:latin typeface="Courier New,Courier"/>
              </a:rPr>
              <a:t>&gt; x&lt;-array(c(45,46,65,55,170,167,48,49,68,56,169,165),c(2,3,2))</a:t>
            </a:r>
            <a:br>
              <a:rPr lang="es-MX" sz="2400" b="0" i="0" dirty="0">
                <a:solidFill>
                  <a:srgbClr val="000000"/>
                </a:solidFill>
                <a:effectLst/>
                <a:latin typeface="Times New Roman" panose="02020603050405020304" pitchFamily="18" charset="0"/>
              </a:rPr>
            </a:br>
            <a:r>
              <a:rPr lang="es-MX" sz="2400" b="1" i="0" dirty="0">
                <a:solidFill>
                  <a:srgbClr val="000000"/>
                </a:solidFill>
                <a:effectLst/>
                <a:latin typeface="Courier New,Courier"/>
              </a:rPr>
              <a:t>&gt; </a:t>
            </a:r>
            <a:r>
              <a:rPr lang="es-MX" sz="2400" b="1" i="0" dirty="0" err="1">
                <a:solidFill>
                  <a:srgbClr val="000000"/>
                </a:solidFill>
                <a:effectLst/>
                <a:latin typeface="Courier New,Courier"/>
              </a:rPr>
              <a:t>dimnames</a:t>
            </a:r>
            <a:r>
              <a:rPr lang="es-MX" sz="2400" b="1" i="0" dirty="0">
                <a:solidFill>
                  <a:srgbClr val="000000"/>
                </a:solidFill>
                <a:effectLst/>
                <a:latin typeface="Courier New,Courier"/>
              </a:rPr>
              <a:t>(x)&lt;-</a:t>
            </a:r>
            <a:r>
              <a:rPr lang="es-MX" sz="2400" b="1" i="0" dirty="0" err="1">
                <a:solidFill>
                  <a:srgbClr val="000000"/>
                </a:solidFill>
                <a:effectLst/>
                <a:latin typeface="Courier New,Courier"/>
              </a:rPr>
              <a:t>list</a:t>
            </a:r>
            <a:r>
              <a:rPr lang="es-MX" sz="2400" b="1" i="0" dirty="0">
                <a:solidFill>
                  <a:srgbClr val="000000"/>
                </a:solidFill>
                <a:effectLst/>
                <a:latin typeface="Courier New,Courier"/>
              </a:rPr>
              <a:t>(c("</a:t>
            </a:r>
            <a:r>
              <a:rPr lang="es-MX" sz="2400" b="1" i="0" dirty="0" err="1">
                <a:solidFill>
                  <a:srgbClr val="000000"/>
                </a:solidFill>
                <a:effectLst/>
                <a:latin typeface="Courier New,Courier"/>
              </a:rPr>
              <a:t>hombres","mujeres</a:t>
            </a:r>
            <a:r>
              <a:rPr lang="es-MX" sz="2400" b="1" i="0" dirty="0">
                <a:solidFill>
                  <a:srgbClr val="000000"/>
                </a:solidFill>
                <a:effectLst/>
                <a:latin typeface="Courier New,Courier"/>
              </a:rPr>
              <a:t>"),c("</a:t>
            </a:r>
            <a:r>
              <a:rPr lang="es-MX" sz="2400" b="1" i="0" dirty="0" err="1">
                <a:solidFill>
                  <a:srgbClr val="000000"/>
                </a:solidFill>
                <a:effectLst/>
                <a:latin typeface="Courier New,Courier"/>
              </a:rPr>
              <a:t>edad","peso","altura</a:t>
            </a:r>
            <a:r>
              <a:rPr lang="es-MX" sz="2400" b="1" i="0" dirty="0">
                <a:solidFill>
                  <a:srgbClr val="000000"/>
                </a:solidFill>
                <a:effectLst/>
                <a:latin typeface="Courier New,Courier"/>
              </a:rPr>
              <a:t>"),</a:t>
            </a:r>
            <a:br>
              <a:rPr lang="es-MX" sz="2400" b="0" i="0" dirty="0">
                <a:solidFill>
                  <a:srgbClr val="000000"/>
                </a:solidFill>
                <a:effectLst/>
                <a:latin typeface="Times New Roman" panose="02020603050405020304" pitchFamily="18" charset="0"/>
              </a:rPr>
            </a:br>
            <a:r>
              <a:rPr lang="es-MX" sz="2400" b="1" i="0" dirty="0">
                <a:solidFill>
                  <a:srgbClr val="000000"/>
                </a:solidFill>
                <a:effectLst/>
                <a:latin typeface="Courier New,Courier"/>
              </a:rPr>
              <a:t>c("</a:t>
            </a:r>
            <a:r>
              <a:rPr lang="es-MX" sz="2400" b="1" i="0" dirty="0" err="1">
                <a:solidFill>
                  <a:srgbClr val="000000"/>
                </a:solidFill>
                <a:effectLst/>
                <a:latin typeface="Courier New,Courier"/>
              </a:rPr>
              <a:t>villarriba</a:t>
            </a:r>
            <a:r>
              <a:rPr lang="es-MX" sz="2400" b="1" i="0" dirty="0">
                <a:solidFill>
                  <a:srgbClr val="000000"/>
                </a:solidFill>
                <a:effectLst/>
                <a:latin typeface="Courier New,Courier"/>
              </a:rPr>
              <a:t>","</a:t>
            </a:r>
            <a:r>
              <a:rPr lang="es-MX" sz="2400" b="1" i="0" dirty="0" err="1">
                <a:solidFill>
                  <a:srgbClr val="000000"/>
                </a:solidFill>
                <a:effectLst/>
                <a:latin typeface="Courier New,Courier"/>
              </a:rPr>
              <a:t>villabajo</a:t>
            </a:r>
            <a:r>
              <a:rPr lang="es-MX" sz="2400" b="1" i="0" dirty="0">
                <a:solidFill>
                  <a:srgbClr val="000000"/>
                </a:solidFill>
                <a:effectLst/>
                <a:latin typeface="Courier New,Courier"/>
              </a:rPr>
              <a:t>"))</a:t>
            </a:r>
            <a:br>
              <a:rPr lang="es-MX" sz="2400" b="0" i="0" dirty="0">
                <a:solidFill>
                  <a:srgbClr val="000000"/>
                </a:solidFill>
                <a:effectLst/>
                <a:latin typeface="Times New Roman" panose="02020603050405020304" pitchFamily="18" charset="0"/>
              </a:rPr>
            </a:br>
            <a:r>
              <a:rPr lang="es-MX" sz="2400" b="1" i="0" dirty="0">
                <a:solidFill>
                  <a:srgbClr val="000000"/>
                </a:solidFill>
                <a:effectLst/>
                <a:latin typeface="Courier New,Courier"/>
              </a:rPr>
              <a:t>&gt; x</a:t>
            </a:r>
            <a:endParaRPr lang="es-MX" sz="2400" b="0" i="0" dirty="0">
              <a:solidFill>
                <a:srgbClr val="000000"/>
              </a:solidFill>
              <a:effectLst/>
              <a:latin typeface="Times New Roman" panose="02020603050405020304" pitchFamily="18" charset="0"/>
            </a:endParaRPr>
          </a:p>
          <a:p>
            <a:endParaRPr lang="es-MX" dirty="0"/>
          </a:p>
        </p:txBody>
      </p:sp>
    </p:spTree>
    <p:extLst>
      <p:ext uri="{BB962C8B-B14F-4D97-AF65-F5344CB8AC3E}">
        <p14:creationId xmlns:p14="http://schemas.microsoft.com/office/powerpoint/2010/main" val="37615018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D9355ADD-12DA-4096-A644-0B924A8C1F3B}"/>
              </a:ext>
            </a:extLst>
          </p:cNvPr>
          <p:cNvSpPr>
            <a:spLocks noGrp="1"/>
          </p:cNvSpPr>
          <p:nvPr>
            <p:ph idx="1"/>
          </p:nvPr>
        </p:nvSpPr>
        <p:spPr>
          <a:xfrm>
            <a:off x="161306" y="151205"/>
            <a:ext cx="11832772" cy="6475226"/>
          </a:xfrm>
        </p:spPr>
        <p:txBody>
          <a:bodyPr>
            <a:normAutofit/>
          </a:bodyPr>
          <a:lstStyle/>
          <a:p>
            <a:pPr algn="l"/>
            <a:r>
              <a:rPr lang="es-MX" sz="1800" b="1" i="0" dirty="0" err="1">
                <a:solidFill>
                  <a:schemeClr val="accent3">
                    <a:lumMod val="60000"/>
                    <a:lumOff val="40000"/>
                  </a:schemeClr>
                </a:solidFill>
                <a:effectLst/>
                <a:latin typeface="Courier New,Courier"/>
              </a:rPr>
              <a:t>dimnames</a:t>
            </a:r>
            <a:r>
              <a:rPr lang="es-MX" sz="1800" b="1" i="0" dirty="0">
                <a:solidFill>
                  <a:schemeClr val="accent3">
                    <a:lumMod val="60000"/>
                    <a:lumOff val="40000"/>
                  </a:schemeClr>
                </a:solidFill>
                <a:effectLst/>
                <a:latin typeface="Courier New,Courier"/>
              </a:rPr>
              <a:t>(x)  </a:t>
            </a:r>
            <a:r>
              <a:rPr lang="es-MX" sz="1800" b="1" i="0" dirty="0">
                <a:solidFill>
                  <a:srgbClr val="000000"/>
                </a:solidFill>
                <a:effectLst/>
                <a:latin typeface="Courier New,Courier"/>
              </a:rPr>
              <a:t>                 # Nombre de las dimensiones del array</a:t>
            </a:r>
            <a:br>
              <a:rPr lang="es-MX" sz="1800" b="0" i="0" dirty="0">
                <a:solidFill>
                  <a:srgbClr val="000000"/>
                </a:solidFill>
                <a:effectLst/>
                <a:latin typeface="Times New Roman" panose="02020603050405020304" pitchFamily="18" charset="0"/>
              </a:rPr>
            </a:br>
            <a:r>
              <a:rPr lang="es-MX" sz="1800" b="1" i="0" dirty="0">
                <a:solidFill>
                  <a:srgbClr val="000000"/>
                </a:solidFill>
                <a:effectLst/>
                <a:latin typeface="Courier New,Courier"/>
              </a:rPr>
              <a:t>[1] "hombres" "mujeres"</a:t>
            </a:r>
            <a:br>
              <a:rPr lang="es-MX" sz="1800" b="0" i="0" dirty="0">
                <a:solidFill>
                  <a:srgbClr val="000000"/>
                </a:solidFill>
                <a:effectLst/>
                <a:latin typeface="Times New Roman" panose="02020603050405020304" pitchFamily="18" charset="0"/>
              </a:rPr>
            </a:br>
            <a:r>
              <a:rPr lang="es-MX" sz="1800" b="1" i="0" dirty="0">
                <a:solidFill>
                  <a:srgbClr val="000000"/>
                </a:solidFill>
                <a:effectLst/>
                <a:latin typeface="Courier New,Courier"/>
              </a:rPr>
              <a:t>[2] "edad"   "peso"   "altura“</a:t>
            </a:r>
            <a:br>
              <a:rPr lang="es-MX" sz="1800" b="0" i="0" dirty="0">
                <a:solidFill>
                  <a:srgbClr val="000000"/>
                </a:solidFill>
                <a:effectLst/>
                <a:latin typeface="Times New Roman" panose="02020603050405020304" pitchFamily="18" charset="0"/>
              </a:rPr>
            </a:br>
            <a:r>
              <a:rPr lang="es-MX" sz="1800" b="1" i="0" dirty="0">
                <a:solidFill>
                  <a:srgbClr val="000000"/>
                </a:solidFill>
                <a:effectLst/>
                <a:latin typeface="Courier New,Courier"/>
              </a:rPr>
              <a:t>[3] "</a:t>
            </a:r>
            <a:r>
              <a:rPr lang="es-MX" sz="1800" b="1" i="0" dirty="0" err="1">
                <a:solidFill>
                  <a:srgbClr val="000000"/>
                </a:solidFill>
                <a:effectLst/>
                <a:latin typeface="Courier New,Courier"/>
              </a:rPr>
              <a:t>villarriba</a:t>
            </a:r>
            <a:r>
              <a:rPr lang="es-MX" sz="1800" b="1" i="0" dirty="0">
                <a:solidFill>
                  <a:srgbClr val="000000"/>
                </a:solidFill>
                <a:effectLst/>
                <a:latin typeface="Courier New,Courier"/>
              </a:rPr>
              <a:t>" "</a:t>
            </a:r>
            <a:r>
              <a:rPr lang="es-MX" sz="1800" b="1" i="0" dirty="0" err="1">
                <a:solidFill>
                  <a:srgbClr val="000000"/>
                </a:solidFill>
                <a:effectLst/>
                <a:latin typeface="Courier New,Courier"/>
              </a:rPr>
              <a:t>villabajo</a:t>
            </a:r>
            <a:r>
              <a:rPr lang="es-MX" sz="1800" b="1" i="0" dirty="0">
                <a:solidFill>
                  <a:srgbClr val="000000"/>
                </a:solidFill>
                <a:effectLst/>
                <a:latin typeface="Courier New,Courier"/>
              </a:rPr>
              <a:t>"</a:t>
            </a:r>
            <a:endParaRPr lang="es-MX" sz="1800" b="0" i="0" dirty="0">
              <a:solidFill>
                <a:srgbClr val="000000"/>
              </a:solidFill>
              <a:effectLst/>
              <a:latin typeface="Times New Roman" panose="02020603050405020304" pitchFamily="18" charset="0"/>
            </a:endParaRPr>
          </a:p>
          <a:p>
            <a:pPr algn="l"/>
            <a:r>
              <a:rPr lang="es-MX" sz="1800" b="1" i="0" dirty="0">
                <a:solidFill>
                  <a:schemeClr val="accent3">
                    <a:lumMod val="60000"/>
                    <a:lumOff val="40000"/>
                  </a:schemeClr>
                </a:solidFill>
                <a:effectLst/>
                <a:latin typeface="Courier New,Courier"/>
              </a:rPr>
              <a:t>x[,,"</a:t>
            </a:r>
            <a:r>
              <a:rPr lang="es-MX" sz="1800" b="1" i="0" dirty="0" err="1">
                <a:solidFill>
                  <a:schemeClr val="accent3">
                    <a:lumMod val="60000"/>
                    <a:lumOff val="40000"/>
                  </a:schemeClr>
                </a:solidFill>
                <a:effectLst/>
                <a:latin typeface="Courier New,Courier"/>
              </a:rPr>
              <a:t>villarriba</a:t>
            </a:r>
            <a:r>
              <a:rPr lang="es-MX" sz="1800" b="1" i="0" dirty="0">
                <a:solidFill>
                  <a:schemeClr val="accent3">
                    <a:lumMod val="60000"/>
                    <a:lumOff val="40000"/>
                  </a:schemeClr>
                </a:solidFill>
                <a:effectLst/>
                <a:latin typeface="Courier New,Courier"/>
              </a:rPr>
              <a:t>"]          </a:t>
            </a:r>
            <a:r>
              <a:rPr lang="es-MX" sz="1800" b="1" i="0" dirty="0">
                <a:solidFill>
                  <a:srgbClr val="000000"/>
                </a:solidFill>
                <a:effectLst/>
                <a:latin typeface="Courier New,Courier"/>
              </a:rPr>
              <a:t># Datos para la población "</a:t>
            </a:r>
            <a:r>
              <a:rPr lang="es-MX" sz="1800" b="1" i="0" dirty="0" err="1">
                <a:solidFill>
                  <a:srgbClr val="000000"/>
                </a:solidFill>
                <a:effectLst/>
                <a:latin typeface="Courier New,Courier"/>
              </a:rPr>
              <a:t>Villarriba</a:t>
            </a:r>
            <a:r>
              <a:rPr lang="es-MX" sz="1800" b="1" i="0" dirty="0">
                <a:solidFill>
                  <a:srgbClr val="000000"/>
                </a:solidFill>
                <a:effectLst/>
                <a:latin typeface="Courier New,Courier"/>
              </a:rPr>
              <a:t>"</a:t>
            </a:r>
            <a:br>
              <a:rPr lang="es-MX" sz="1800" b="0" i="0" dirty="0">
                <a:solidFill>
                  <a:srgbClr val="000000"/>
                </a:solidFill>
                <a:effectLst/>
                <a:latin typeface="Times New Roman" panose="02020603050405020304" pitchFamily="18" charset="0"/>
              </a:rPr>
            </a:br>
            <a:r>
              <a:rPr lang="es-MX" sz="1800" b="1" i="0" dirty="0">
                <a:solidFill>
                  <a:srgbClr val="000000"/>
                </a:solidFill>
                <a:effectLst/>
                <a:latin typeface="Courier New,Courier"/>
              </a:rPr>
              <a:t>        edad peso altura</a:t>
            </a:r>
            <a:br>
              <a:rPr lang="es-MX" sz="1800" b="0" i="0" dirty="0">
                <a:solidFill>
                  <a:srgbClr val="000000"/>
                </a:solidFill>
                <a:effectLst/>
                <a:latin typeface="Times New Roman" panose="02020603050405020304" pitchFamily="18" charset="0"/>
              </a:rPr>
            </a:br>
            <a:r>
              <a:rPr lang="es-MX" sz="1800" b="1" i="0" dirty="0">
                <a:solidFill>
                  <a:srgbClr val="000000"/>
                </a:solidFill>
                <a:effectLst/>
                <a:latin typeface="Courier New,Courier"/>
              </a:rPr>
              <a:t>hombres   45   65    170</a:t>
            </a:r>
            <a:br>
              <a:rPr lang="es-MX" sz="1800" b="0" i="0" dirty="0">
                <a:solidFill>
                  <a:srgbClr val="000000"/>
                </a:solidFill>
                <a:effectLst/>
                <a:latin typeface="Times New Roman" panose="02020603050405020304" pitchFamily="18" charset="0"/>
              </a:rPr>
            </a:br>
            <a:r>
              <a:rPr lang="es-MX" sz="1800" b="1" i="0" dirty="0">
                <a:solidFill>
                  <a:srgbClr val="000000"/>
                </a:solidFill>
                <a:effectLst/>
                <a:latin typeface="Courier New,Courier"/>
              </a:rPr>
              <a:t>mujeres   46   55    167</a:t>
            </a:r>
            <a:endParaRPr lang="es-MX" sz="1800" b="0" i="0" dirty="0">
              <a:solidFill>
                <a:srgbClr val="000000"/>
              </a:solidFill>
              <a:effectLst/>
              <a:latin typeface="Times New Roman" panose="02020603050405020304" pitchFamily="18" charset="0"/>
            </a:endParaRPr>
          </a:p>
          <a:p>
            <a:pPr algn="l"/>
            <a:r>
              <a:rPr lang="es-MX" sz="1800" b="1" i="0" dirty="0">
                <a:solidFill>
                  <a:schemeClr val="accent3">
                    <a:lumMod val="60000"/>
                    <a:lumOff val="40000"/>
                  </a:schemeClr>
                </a:solidFill>
                <a:effectLst/>
                <a:latin typeface="Courier New,Courier"/>
              </a:rPr>
              <a:t>x["hombres",,]</a:t>
            </a:r>
            <a:r>
              <a:rPr lang="es-MX" sz="1800" b="1" i="0" dirty="0">
                <a:solidFill>
                  <a:srgbClr val="000000"/>
                </a:solidFill>
                <a:effectLst/>
                <a:latin typeface="Courier New,Courier"/>
              </a:rPr>
              <a:t>             # Datos de todos los hombres</a:t>
            </a:r>
            <a:br>
              <a:rPr lang="es-MX" sz="1800" b="0" i="0" dirty="0">
                <a:solidFill>
                  <a:srgbClr val="000000"/>
                </a:solidFill>
                <a:effectLst/>
                <a:latin typeface="Times New Roman" panose="02020603050405020304" pitchFamily="18" charset="0"/>
              </a:rPr>
            </a:br>
            <a:r>
              <a:rPr lang="es-MX" sz="1800" b="1" i="0" dirty="0">
                <a:solidFill>
                  <a:srgbClr val="000000"/>
                </a:solidFill>
                <a:effectLst/>
                <a:latin typeface="Courier New,Courier"/>
              </a:rPr>
              <a:t>       </a:t>
            </a:r>
            <a:r>
              <a:rPr lang="es-MX" sz="1800" b="1" i="0" dirty="0" err="1">
                <a:solidFill>
                  <a:srgbClr val="000000"/>
                </a:solidFill>
                <a:effectLst/>
                <a:latin typeface="Courier New,Courier"/>
              </a:rPr>
              <a:t>villarriba</a:t>
            </a:r>
            <a:r>
              <a:rPr lang="es-MX" sz="1800" b="1" i="0" dirty="0">
                <a:solidFill>
                  <a:srgbClr val="000000"/>
                </a:solidFill>
                <a:effectLst/>
                <a:latin typeface="Courier New,Courier"/>
              </a:rPr>
              <a:t> </a:t>
            </a:r>
            <a:r>
              <a:rPr lang="es-MX" sz="1800" b="1" i="0" dirty="0" err="1">
                <a:solidFill>
                  <a:srgbClr val="000000"/>
                </a:solidFill>
                <a:effectLst/>
                <a:latin typeface="Courier New,Courier"/>
              </a:rPr>
              <a:t>villabajo</a:t>
            </a:r>
            <a:br>
              <a:rPr lang="es-MX" sz="1800" b="0" i="0" dirty="0">
                <a:solidFill>
                  <a:srgbClr val="000000"/>
                </a:solidFill>
                <a:effectLst/>
                <a:latin typeface="Times New Roman" panose="02020603050405020304" pitchFamily="18" charset="0"/>
              </a:rPr>
            </a:br>
            <a:r>
              <a:rPr lang="es-MX" sz="1800" b="1" i="0" dirty="0">
                <a:solidFill>
                  <a:srgbClr val="000000"/>
                </a:solidFill>
                <a:effectLst/>
                <a:latin typeface="Courier New,Courier"/>
              </a:rPr>
              <a:t>edad           45        48</a:t>
            </a:r>
            <a:br>
              <a:rPr lang="es-MX" sz="1800" b="0" i="0" dirty="0">
                <a:solidFill>
                  <a:srgbClr val="000000"/>
                </a:solidFill>
                <a:effectLst/>
                <a:latin typeface="Times New Roman" panose="02020603050405020304" pitchFamily="18" charset="0"/>
              </a:rPr>
            </a:br>
            <a:r>
              <a:rPr lang="es-MX" sz="1800" b="1" i="0" dirty="0">
                <a:solidFill>
                  <a:srgbClr val="000000"/>
                </a:solidFill>
                <a:effectLst/>
                <a:latin typeface="Courier New,Courier"/>
              </a:rPr>
              <a:t>peso           65        68</a:t>
            </a:r>
            <a:br>
              <a:rPr lang="es-MX" sz="1800" b="0" i="0" dirty="0">
                <a:solidFill>
                  <a:srgbClr val="000000"/>
                </a:solidFill>
                <a:effectLst/>
                <a:latin typeface="Times New Roman" panose="02020603050405020304" pitchFamily="18" charset="0"/>
              </a:rPr>
            </a:br>
            <a:r>
              <a:rPr lang="es-MX" sz="1800" b="1" i="0" dirty="0">
                <a:solidFill>
                  <a:srgbClr val="000000"/>
                </a:solidFill>
                <a:effectLst/>
                <a:latin typeface="Courier New,Courier"/>
              </a:rPr>
              <a:t>altura        170       169</a:t>
            </a:r>
            <a:endParaRPr lang="es-MX" sz="1800" dirty="0">
              <a:solidFill>
                <a:srgbClr val="000000"/>
              </a:solidFill>
              <a:latin typeface="Times New Roman" panose="02020603050405020304" pitchFamily="18" charset="0"/>
            </a:endParaRPr>
          </a:p>
          <a:p>
            <a:r>
              <a:rPr lang="es-MX" sz="1800" b="1" i="0" dirty="0" err="1">
                <a:solidFill>
                  <a:schemeClr val="accent3">
                    <a:lumMod val="60000"/>
                    <a:lumOff val="40000"/>
                  </a:schemeClr>
                </a:solidFill>
                <a:effectLst/>
                <a:latin typeface="Courier New,Courier"/>
              </a:rPr>
              <a:t>apply</a:t>
            </a:r>
            <a:r>
              <a:rPr lang="es-MX" sz="1800" b="1" i="0" dirty="0">
                <a:solidFill>
                  <a:schemeClr val="accent3">
                    <a:lumMod val="60000"/>
                    <a:lumOff val="40000"/>
                  </a:schemeClr>
                </a:solidFill>
                <a:effectLst/>
                <a:latin typeface="Courier New,Courier"/>
              </a:rPr>
              <a:t>(x,2,mean)     </a:t>
            </a:r>
            <a:r>
              <a:rPr lang="es-MX" sz="1800" b="1" i="0" dirty="0">
                <a:solidFill>
                  <a:srgbClr val="000000"/>
                </a:solidFill>
                <a:effectLst/>
                <a:latin typeface="Courier New,Courier"/>
              </a:rPr>
              <a:t># Media de la variable edad para toda la</a:t>
            </a:r>
            <a:br>
              <a:rPr lang="es-MX" sz="1800" dirty="0"/>
            </a:br>
            <a:r>
              <a:rPr lang="es-MX" sz="1800" b="1" i="0" dirty="0">
                <a:solidFill>
                  <a:srgbClr val="000000"/>
                </a:solidFill>
                <a:effectLst/>
                <a:latin typeface="Courier New,Courier"/>
              </a:rPr>
              <a:t>  edad   peso altura     población: (45+46+48+49)/4 = 47, y lo</a:t>
            </a:r>
            <a:br>
              <a:rPr lang="es-MX" sz="1800" dirty="0"/>
            </a:br>
            <a:r>
              <a:rPr lang="es-MX" sz="1800" b="1" i="0" dirty="0">
                <a:solidFill>
                  <a:srgbClr val="000000"/>
                </a:solidFill>
                <a:effectLst/>
                <a:latin typeface="Courier New,Courier"/>
              </a:rPr>
              <a:t>  47.00  61.00 167.75      mismo para las variables peso y altura</a:t>
            </a:r>
            <a:endParaRPr lang="es-MX" dirty="0"/>
          </a:p>
        </p:txBody>
      </p:sp>
    </p:spTree>
    <p:extLst>
      <p:ext uri="{BB962C8B-B14F-4D97-AF65-F5344CB8AC3E}">
        <p14:creationId xmlns:p14="http://schemas.microsoft.com/office/powerpoint/2010/main" val="35062611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83DE8708-3701-5670-DB53-2C6EC9D4EA01}"/>
              </a:ext>
            </a:extLst>
          </p:cNvPr>
          <p:cNvSpPr>
            <a:spLocks noGrp="1"/>
          </p:cNvSpPr>
          <p:nvPr>
            <p:ph idx="1"/>
          </p:nvPr>
        </p:nvSpPr>
        <p:spPr>
          <a:xfrm>
            <a:off x="220683" y="210580"/>
            <a:ext cx="11642766" cy="6368349"/>
          </a:xfrm>
        </p:spPr>
        <p:txBody>
          <a:bodyPr>
            <a:normAutofit fontScale="92500"/>
          </a:bodyPr>
          <a:lstStyle/>
          <a:p>
            <a:r>
              <a:rPr lang="es-MX" b="1" i="0" dirty="0">
                <a:solidFill>
                  <a:srgbClr val="000000"/>
                </a:solidFill>
                <a:effectLst/>
                <a:latin typeface="Bookman Old Style" panose="02050604050505020204" pitchFamily="18" charset="0"/>
              </a:rPr>
              <a:t>Listas </a:t>
            </a:r>
          </a:p>
          <a:p>
            <a:pPr marL="0" indent="0" algn="l">
              <a:buNone/>
            </a:pPr>
            <a:r>
              <a:rPr lang="es-MX" b="0" i="0" dirty="0">
                <a:solidFill>
                  <a:srgbClr val="000000"/>
                </a:solidFill>
                <a:effectLst/>
                <a:latin typeface="Times New Roman" panose="02020603050405020304" pitchFamily="18" charset="0"/>
              </a:rPr>
              <a:t>Las listas sirven para concatenar objetos donde cada uno puede tener una estructura distinta. Esto no ocurre, en los </a:t>
            </a:r>
            <a:r>
              <a:rPr lang="es-MX" b="0" i="0" dirty="0" err="1">
                <a:solidFill>
                  <a:srgbClr val="000000"/>
                </a:solidFill>
                <a:effectLst/>
                <a:latin typeface="Times New Roman" panose="02020603050405020304" pitchFamily="18" charset="0"/>
              </a:rPr>
              <a:t>arrays</a:t>
            </a:r>
            <a:r>
              <a:rPr lang="es-MX" dirty="0">
                <a:solidFill>
                  <a:srgbClr val="000000"/>
                </a:solidFill>
                <a:latin typeface="Times New Roman" panose="02020603050405020304" pitchFamily="18" charset="0"/>
              </a:rPr>
              <a:t> (</a:t>
            </a:r>
            <a:r>
              <a:rPr lang="es-MX" b="0" i="0" dirty="0">
                <a:solidFill>
                  <a:srgbClr val="000000"/>
                </a:solidFill>
                <a:effectLst/>
                <a:latin typeface="Times New Roman" panose="02020603050405020304" pitchFamily="18" charset="0"/>
              </a:rPr>
              <a:t>todos los elementos deben ser del mismo tipo).</a:t>
            </a:r>
          </a:p>
          <a:p>
            <a:pPr marL="0" indent="0" algn="l">
              <a:buNone/>
            </a:pPr>
            <a:r>
              <a:rPr lang="es-MX" b="0" i="0" dirty="0">
                <a:solidFill>
                  <a:srgbClr val="000000"/>
                </a:solidFill>
                <a:effectLst/>
                <a:latin typeface="Times New Roman" panose="02020603050405020304" pitchFamily="18" charset="0"/>
              </a:rPr>
              <a:t>Una lista tiene una serie de componentes, a los que deberemos asignar un nombre. </a:t>
            </a:r>
          </a:p>
          <a:p>
            <a:pPr marL="0" indent="0" algn="l">
              <a:buNone/>
            </a:pPr>
            <a:r>
              <a:rPr lang="es-MX" sz="2200" b="1" i="0" dirty="0">
                <a:solidFill>
                  <a:srgbClr val="000000"/>
                </a:solidFill>
                <a:effectLst/>
                <a:latin typeface="Courier New,Courier"/>
              </a:rPr>
              <a:t>&gt; </a:t>
            </a:r>
            <a:r>
              <a:rPr lang="es-MX" sz="2200" b="1" i="0" dirty="0">
                <a:solidFill>
                  <a:schemeClr val="accent3">
                    <a:lumMod val="60000"/>
                    <a:lumOff val="40000"/>
                  </a:schemeClr>
                </a:solidFill>
                <a:effectLst/>
                <a:latin typeface="Courier New,Courier"/>
              </a:rPr>
              <a:t>familia&lt;-</a:t>
            </a:r>
            <a:r>
              <a:rPr lang="es-MX" sz="2200" b="1" i="0" dirty="0" err="1">
                <a:solidFill>
                  <a:schemeClr val="accent3">
                    <a:lumMod val="60000"/>
                    <a:lumOff val="40000"/>
                  </a:schemeClr>
                </a:solidFill>
                <a:effectLst/>
                <a:latin typeface="Courier New,Courier"/>
              </a:rPr>
              <a:t>list</a:t>
            </a:r>
            <a:r>
              <a:rPr lang="es-MX" sz="2200" b="1" i="0" dirty="0">
                <a:solidFill>
                  <a:schemeClr val="accent3">
                    <a:lumMod val="60000"/>
                    <a:lumOff val="40000"/>
                  </a:schemeClr>
                </a:solidFill>
                <a:effectLst/>
                <a:latin typeface="Courier New,Courier"/>
              </a:rPr>
              <a:t>(padre="</a:t>
            </a:r>
            <a:r>
              <a:rPr lang="es-MX" sz="2200" b="1" i="0" dirty="0" err="1">
                <a:solidFill>
                  <a:schemeClr val="accent3">
                    <a:lumMod val="60000"/>
                    <a:lumOff val="40000"/>
                  </a:schemeClr>
                </a:solidFill>
                <a:effectLst/>
                <a:latin typeface="Courier New,Courier"/>
              </a:rPr>
              <a:t>juan",madre</a:t>
            </a:r>
            <a:r>
              <a:rPr lang="es-MX" sz="2200" b="1" i="0" dirty="0">
                <a:solidFill>
                  <a:schemeClr val="accent3">
                    <a:lumMod val="60000"/>
                    <a:lumOff val="40000"/>
                  </a:schemeClr>
                </a:solidFill>
                <a:effectLst/>
                <a:latin typeface="Courier New,Courier"/>
              </a:rPr>
              <a:t>="</a:t>
            </a:r>
            <a:r>
              <a:rPr lang="es-MX" sz="2200" b="1" i="0" dirty="0" err="1">
                <a:solidFill>
                  <a:schemeClr val="accent3">
                    <a:lumMod val="60000"/>
                    <a:lumOff val="40000"/>
                  </a:schemeClr>
                </a:solidFill>
                <a:effectLst/>
                <a:latin typeface="Courier New,Courier"/>
              </a:rPr>
              <a:t>maria</a:t>
            </a:r>
            <a:r>
              <a:rPr lang="es-MX" sz="2200" b="1" i="0" dirty="0">
                <a:solidFill>
                  <a:schemeClr val="accent3">
                    <a:lumMod val="60000"/>
                    <a:lumOff val="40000"/>
                  </a:schemeClr>
                </a:solidFill>
                <a:effectLst/>
                <a:latin typeface="Courier New,Courier"/>
              </a:rPr>
              <a:t>",</a:t>
            </a:r>
            <a:r>
              <a:rPr lang="es-MX" sz="2200" b="1" i="0" dirty="0" err="1">
                <a:solidFill>
                  <a:schemeClr val="accent3">
                    <a:lumMod val="60000"/>
                    <a:lumOff val="40000"/>
                  </a:schemeClr>
                </a:solidFill>
                <a:effectLst/>
                <a:latin typeface="Courier New,Courier"/>
              </a:rPr>
              <a:t>numero.hijos</a:t>
            </a:r>
            <a:r>
              <a:rPr lang="es-MX" sz="2200" b="1" i="0" dirty="0">
                <a:solidFill>
                  <a:schemeClr val="accent3">
                    <a:lumMod val="60000"/>
                    <a:lumOff val="40000"/>
                  </a:schemeClr>
                </a:solidFill>
                <a:effectLst/>
                <a:latin typeface="Courier New,Courier"/>
              </a:rPr>
              <a:t>=3,</a:t>
            </a:r>
            <a:br>
              <a:rPr lang="es-MX" sz="2200" dirty="0">
                <a:solidFill>
                  <a:schemeClr val="accent3">
                    <a:lumMod val="60000"/>
                    <a:lumOff val="40000"/>
                  </a:schemeClr>
                </a:solidFill>
              </a:rPr>
            </a:br>
            <a:r>
              <a:rPr lang="es-MX" sz="2200" b="1" i="0" dirty="0" err="1">
                <a:solidFill>
                  <a:schemeClr val="accent3">
                    <a:lumMod val="60000"/>
                    <a:lumOff val="40000"/>
                  </a:schemeClr>
                </a:solidFill>
                <a:effectLst/>
                <a:latin typeface="Courier New,Courier"/>
              </a:rPr>
              <a:t>nombre.hijos</a:t>
            </a:r>
            <a:r>
              <a:rPr lang="es-MX" sz="2200" b="1" i="0" dirty="0">
                <a:solidFill>
                  <a:schemeClr val="accent3">
                    <a:lumMod val="60000"/>
                    <a:lumOff val="40000"/>
                  </a:schemeClr>
                </a:solidFill>
                <a:effectLst/>
                <a:latin typeface="Courier New,Courier"/>
              </a:rPr>
              <a:t>=c("</a:t>
            </a:r>
            <a:r>
              <a:rPr lang="es-MX" sz="2200" b="1" i="0" dirty="0" err="1">
                <a:solidFill>
                  <a:schemeClr val="accent3">
                    <a:lumMod val="60000"/>
                    <a:lumOff val="40000"/>
                  </a:schemeClr>
                </a:solidFill>
                <a:effectLst/>
                <a:latin typeface="Courier New,Courier"/>
              </a:rPr>
              <a:t>luis</a:t>
            </a:r>
            <a:r>
              <a:rPr lang="es-MX" sz="2200" b="1" i="0" dirty="0">
                <a:solidFill>
                  <a:schemeClr val="accent3">
                    <a:lumMod val="60000"/>
                    <a:lumOff val="40000"/>
                  </a:schemeClr>
                </a:solidFill>
                <a:effectLst/>
                <a:latin typeface="Courier New,Courier"/>
              </a:rPr>
              <a:t>","</a:t>
            </a:r>
            <a:r>
              <a:rPr lang="es-MX" sz="2200" b="1" i="0" dirty="0" err="1">
                <a:solidFill>
                  <a:schemeClr val="accent3">
                    <a:lumMod val="60000"/>
                    <a:lumOff val="40000"/>
                  </a:schemeClr>
                </a:solidFill>
                <a:effectLst/>
                <a:latin typeface="Courier New,Courier"/>
              </a:rPr>
              <a:t>carlos</a:t>
            </a:r>
            <a:r>
              <a:rPr lang="es-MX" sz="2200" b="1" i="0" dirty="0">
                <a:solidFill>
                  <a:schemeClr val="accent3">
                    <a:lumMod val="60000"/>
                    <a:lumOff val="40000"/>
                  </a:schemeClr>
                </a:solidFill>
                <a:effectLst/>
                <a:latin typeface="Courier New,Courier"/>
              </a:rPr>
              <a:t>","</a:t>
            </a:r>
            <a:r>
              <a:rPr lang="es-MX" sz="2200" b="1" i="0" dirty="0" err="1">
                <a:solidFill>
                  <a:schemeClr val="accent3">
                    <a:lumMod val="60000"/>
                    <a:lumOff val="40000"/>
                  </a:schemeClr>
                </a:solidFill>
                <a:effectLst/>
                <a:latin typeface="Courier New,Courier"/>
              </a:rPr>
              <a:t>eva</a:t>
            </a:r>
            <a:r>
              <a:rPr lang="es-MX" sz="2200" b="1" i="0" dirty="0">
                <a:solidFill>
                  <a:schemeClr val="accent3">
                    <a:lumMod val="60000"/>
                    <a:lumOff val="40000"/>
                  </a:schemeClr>
                </a:solidFill>
                <a:effectLst/>
                <a:latin typeface="Courier New,Courier"/>
              </a:rPr>
              <a:t>"),</a:t>
            </a:r>
            <a:r>
              <a:rPr lang="es-MX" sz="2200" b="1" i="0" dirty="0" err="1">
                <a:solidFill>
                  <a:schemeClr val="accent3">
                    <a:lumMod val="60000"/>
                    <a:lumOff val="40000"/>
                  </a:schemeClr>
                </a:solidFill>
                <a:effectLst/>
                <a:latin typeface="Courier New,Courier"/>
              </a:rPr>
              <a:t>edades.hijos</a:t>
            </a:r>
            <a:r>
              <a:rPr lang="es-MX" sz="2200" b="1" i="0" dirty="0">
                <a:solidFill>
                  <a:schemeClr val="accent3">
                    <a:lumMod val="60000"/>
                    <a:lumOff val="40000"/>
                  </a:schemeClr>
                </a:solidFill>
                <a:effectLst/>
                <a:latin typeface="Courier New,Courier"/>
              </a:rPr>
              <a:t>=c(7,5,3),ciudad="</a:t>
            </a:r>
            <a:r>
              <a:rPr lang="es-MX" sz="2200" b="1" i="0" dirty="0" err="1">
                <a:solidFill>
                  <a:schemeClr val="accent3">
                    <a:lumMod val="60000"/>
                    <a:lumOff val="40000"/>
                  </a:schemeClr>
                </a:solidFill>
                <a:effectLst/>
                <a:latin typeface="Courier New,Courier"/>
              </a:rPr>
              <a:t>lugo</a:t>
            </a:r>
            <a:r>
              <a:rPr lang="es-MX" sz="2200" b="1" i="0" dirty="0">
                <a:solidFill>
                  <a:schemeClr val="accent3">
                    <a:lumMod val="60000"/>
                    <a:lumOff val="40000"/>
                  </a:schemeClr>
                </a:solidFill>
                <a:effectLst/>
                <a:latin typeface="Courier New,Courier"/>
              </a:rPr>
              <a:t>")</a:t>
            </a:r>
            <a:br>
              <a:rPr lang="es-MX" sz="2200" dirty="0">
                <a:solidFill>
                  <a:schemeClr val="accent3">
                    <a:lumMod val="60000"/>
                    <a:lumOff val="40000"/>
                  </a:schemeClr>
                </a:solidFill>
              </a:rPr>
            </a:br>
            <a:r>
              <a:rPr lang="es-MX" sz="2200" b="1" i="0" dirty="0">
                <a:solidFill>
                  <a:srgbClr val="000000"/>
                </a:solidFill>
                <a:effectLst/>
                <a:latin typeface="Courier New,Courier"/>
              </a:rPr>
              <a:t>&gt; familia</a:t>
            </a:r>
            <a:br>
              <a:rPr lang="es-MX" sz="2200" dirty="0"/>
            </a:br>
            <a:r>
              <a:rPr lang="es-MX" sz="2200" b="1" i="0" dirty="0">
                <a:solidFill>
                  <a:srgbClr val="000000"/>
                </a:solidFill>
                <a:effectLst/>
                <a:latin typeface="Courier New,Courier"/>
              </a:rPr>
              <a:t>$padre</a:t>
            </a:r>
            <a:br>
              <a:rPr lang="es-MX" sz="2200" dirty="0"/>
            </a:br>
            <a:r>
              <a:rPr lang="es-MX" sz="2200" b="1" i="0" dirty="0">
                <a:solidFill>
                  <a:srgbClr val="000000"/>
                </a:solidFill>
                <a:effectLst/>
                <a:latin typeface="Courier New,Courier"/>
              </a:rPr>
              <a:t>[1] "juan"</a:t>
            </a:r>
            <a:br>
              <a:rPr lang="es-MX" sz="2200" dirty="0"/>
            </a:br>
            <a:r>
              <a:rPr lang="es-MX" sz="2200" b="1" i="0" dirty="0">
                <a:solidFill>
                  <a:srgbClr val="000000"/>
                </a:solidFill>
                <a:effectLst/>
                <a:latin typeface="Courier New,Courier"/>
              </a:rPr>
              <a:t>$madre</a:t>
            </a:r>
            <a:br>
              <a:rPr lang="es-MX" sz="2200" dirty="0"/>
            </a:br>
            <a:r>
              <a:rPr lang="es-MX" sz="2200" b="1" i="0" dirty="0">
                <a:solidFill>
                  <a:srgbClr val="000000"/>
                </a:solidFill>
                <a:effectLst/>
                <a:latin typeface="Courier New,Courier"/>
              </a:rPr>
              <a:t>[1] "</a:t>
            </a:r>
            <a:r>
              <a:rPr lang="es-MX" sz="2200" b="1" i="0" dirty="0" err="1">
                <a:solidFill>
                  <a:srgbClr val="000000"/>
                </a:solidFill>
                <a:effectLst/>
                <a:latin typeface="Courier New,Courier"/>
              </a:rPr>
              <a:t>maria</a:t>
            </a:r>
            <a:r>
              <a:rPr lang="es-MX" sz="2200" b="1" i="0" dirty="0">
                <a:solidFill>
                  <a:srgbClr val="000000"/>
                </a:solidFill>
                <a:effectLst/>
                <a:latin typeface="Courier New,Courier"/>
              </a:rPr>
              <a:t>"</a:t>
            </a:r>
            <a:br>
              <a:rPr lang="es-MX" sz="2200" dirty="0"/>
            </a:br>
            <a:r>
              <a:rPr lang="es-MX" sz="2200" b="1" i="0" dirty="0">
                <a:solidFill>
                  <a:srgbClr val="000000"/>
                </a:solidFill>
                <a:effectLst/>
                <a:latin typeface="Courier New,Courier"/>
              </a:rPr>
              <a:t>$</a:t>
            </a:r>
            <a:r>
              <a:rPr lang="es-MX" sz="2200" b="1" i="0" dirty="0" err="1">
                <a:solidFill>
                  <a:srgbClr val="000000"/>
                </a:solidFill>
                <a:effectLst/>
                <a:latin typeface="Courier New,Courier"/>
              </a:rPr>
              <a:t>numero.hijos</a:t>
            </a:r>
            <a:br>
              <a:rPr lang="es-MX" sz="2200" dirty="0"/>
            </a:br>
            <a:r>
              <a:rPr lang="es-MX" sz="2200" b="1" i="0" dirty="0">
                <a:solidFill>
                  <a:srgbClr val="000000"/>
                </a:solidFill>
                <a:effectLst/>
                <a:latin typeface="Courier New,Courier"/>
              </a:rPr>
              <a:t>[1] 3</a:t>
            </a:r>
            <a:br>
              <a:rPr lang="es-MX" sz="2200" dirty="0"/>
            </a:br>
            <a:r>
              <a:rPr lang="es-MX" sz="2200" b="1" i="0" dirty="0">
                <a:solidFill>
                  <a:srgbClr val="000000"/>
                </a:solidFill>
                <a:effectLst/>
                <a:latin typeface="Courier New,Courier"/>
              </a:rPr>
              <a:t>$</a:t>
            </a:r>
            <a:r>
              <a:rPr lang="es-MX" sz="2200" b="1" i="0" dirty="0" err="1">
                <a:solidFill>
                  <a:srgbClr val="000000"/>
                </a:solidFill>
                <a:effectLst/>
                <a:latin typeface="Courier New,Courier"/>
              </a:rPr>
              <a:t>nombre.hijos</a:t>
            </a:r>
            <a:br>
              <a:rPr lang="es-MX" sz="2200" dirty="0"/>
            </a:br>
            <a:r>
              <a:rPr lang="es-MX" sz="2200" b="1" i="0" dirty="0">
                <a:solidFill>
                  <a:srgbClr val="000000"/>
                </a:solidFill>
                <a:effectLst/>
                <a:latin typeface="Courier New,Courier"/>
              </a:rPr>
              <a:t>[1] "</a:t>
            </a:r>
            <a:r>
              <a:rPr lang="es-MX" sz="2200" b="1" i="0" dirty="0" err="1">
                <a:solidFill>
                  <a:srgbClr val="000000"/>
                </a:solidFill>
                <a:effectLst/>
                <a:latin typeface="Courier New,Courier"/>
              </a:rPr>
              <a:t>luis</a:t>
            </a:r>
            <a:r>
              <a:rPr lang="es-MX" sz="2200" b="1" i="0" dirty="0">
                <a:solidFill>
                  <a:srgbClr val="000000"/>
                </a:solidFill>
                <a:effectLst/>
                <a:latin typeface="Courier New,Courier"/>
              </a:rPr>
              <a:t>"   "</a:t>
            </a:r>
            <a:r>
              <a:rPr lang="es-MX" sz="2200" b="1" i="0" dirty="0" err="1">
                <a:solidFill>
                  <a:srgbClr val="000000"/>
                </a:solidFill>
                <a:effectLst/>
                <a:latin typeface="Courier New,Courier"/>
              </a:rPr>
              <a:t>carlos</a:t>
            </a:r>
            <a:r>
              <a:rPr lang="es-MX" sz="2200" b="1" i="0" dirty="0">
                <a:solidFill>
                  <a:srgbClr val="000000"/>
                </a:solidFill>
                <a:effectLst/>
                <a:latin typeface="Courier New,Courier"/>
              </a:rPr>
              <a:t>" "</a:t>
            </a:r>
            <a:r>
              <a:rPr lang="es-MX" sz="2200" b="1" i="0" dirty="0" err="1">
                <a:solidFill>
                  <a:srgbClr val="000000"/>
                </a:solidFill>
                <a:effectLst/>
                <a:latin typeface="Courier New,Courier"/>
              </a:rPr>
              <a:t>eva</a:t>
            </a:r>
            <a:r>
              <a:rPr lang="es-MX" sz="2200" b="1" i="0" dirty="0">
                <a:solidFill>
                  <a:srgbClr val="000000"/>
                </a:solidFill>
                <a:effectLst/>
                <a:latin typeface="Courier New,Courier"/>
              </a:rPr>
              <a:t>"</a:t>
            </a:r>
            <a:br>
              <a:rPr lang="es-MX" sz="2200" dirty="0"/>
            </a:br>
            <a:r>
              <a:rPr lang="es-MX" sz="2200" b="1" i="0" dirty="0">
                <a:solidFill>
                  <a:srgbClr val="000000"/>
                </a:solidFill>
                <a:effectLst/>
                <a:latin typeface="Courier New,Courier"/>
              </a:rPr>
              <a:t>$</a:t>
            </a:r>
            <a:r>
              <a:rPr lang="es-MX" sz="2200" b="1" i="0" dirty="0" err="1">
                <a:solidFill>
                  <a:srgbClr val="000000"/>
                </a:solidFill>
                <a:effectLst/>
                <a:latin typeface="Courier New,Courier"/>
              </a:rPr>
              <a:t>edades.hijos</a:t>
            </a:r>
            <a:br>
              <a:rPr lang="es-MX" sz="2200" dirty="0"/>
            </a:br>
            <a:r>
              <a:rPr lang="es-MX" sz="2200" b="1" i="0" dirty="0">
                <a:solidFill>
                  <a:srgbClr val="000000"/>
                </a:solidFill>
                <a:effectLst/>
                <a:latin typeface="Courier New,Courier"/>
              </a:rPr>
              <a:t>[1] 7 5 3</a:t>
            </a:r>
            <a:br>
              <a:rPr lang="es-MX" sz="2200" dirty="0"/>
            </a:br>
            <a:r>
              <a:rPr lang="es-MX" sz="2200" b="1" i="0" dirty="0">
                <a:solidFill>
                  <a:srgbClr val="000000"/>
                </a:solidFill>
                <a:effectLst/>
                <a:latin typeface="Courier New,Courier"/>
              </a:rPr>
              <a:t>$ciudad</a:t>
            </a:r>
            <a:br>
              <a:rPr lang="es-MX" sz="2200" dirty="0"/>
            </a:br>
            <a:r>
              <a:rPr lang="es-MX" sz="2200" b="1" i="0" dirty="0">
                <a:solidFill>
                  <a:srgbClr val="000000"/>
                </a:solidFill>
                <a:effectLst/>
                <a:latin typeface="Courier New,Courier"/>
              </a:rPr>
              <a:t>[1] "</a:t>
            </a:r>
            <a:r>
              <a:rPr lang="es-MX" sz="2200" b="1" i="0" dirty="0" err="1">
                <a:solidFill>
                  <a:srgbClr val="000000"/>
                </a:solidFill>
                <a:effectLst/>
                <a:latin typeface="Courier New,Courier"/>
              </a:rPr>
              <a:t>lugo</a:t>
            </a:r>
            <a:r>
              <a:rPr lang="es-MX" sz="2200" b="1" i="0" dirty="0">
                <a:solidFill>
                  <a:srgbClr val="000000"/>
                </a:solidFill>
                <a:effectLst/>
                <a:latin typeface="Courier New,Courier"/>
              </a:rPr>
              <a:t>"</a:t>
            </a:r>
            <a:endParaRPr lang="es-MX" sz="2200" dirty="0"/>
          </a:p>
        </p:txBody>
      </p:sp>
    </p:spTree>
    <p:extLst>
      <p:ext uri="{BB962C8B-B14F-4D97-AF65-F5344CB8AC3E}">
        <p14:creationId xmlns:p14="http://schemas.microsoft.com/office/powerpoint/2010/main" val="12020144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47295C7-5364-3589-C80C-A3658CB7E243}"/>
              </a:ext>
            </a:extLst>
          </p:cNvPr>
          <p:cNvSpPr>
            <a:spLocks noGrp="1"/>
          </p:cNvSpPr>
          <p:nvPr>
            <p:ph type="title"/>
          </p:nvPr>
        </p:nvSpPr>
        <p:spPr/>
        <p:txBody>
          <a:bodyPr/>
          <a:lstStyle/>
          <a:p>
            <a:endParaRPr lang="es-MX"/>
          </a:p>
        </p:txBody>
      </p:sp>
      <p:sp>
        <p:nvSpPr>
          <p:cNvPr id="3" name="Marcador de contenido 2">
            <a:extLst>
              <a:ext uri="{FF2B5EF4-FFF2-40B4-BE49-F238E27FC236}">
                <a16:creationId xmlns:a16="http://schemas.microsoft.com/office/drawing/2014/main" id="{C61CC3A0-0D74-CB50-C2D3-5FF51B1D751E}"/>
              </a:ext>
            </a:extLst>
          </p:cNvPr>
          <p:cNvSpPr>
            <a:spLocks noGrp="1"/>
          </p:cNvSpPr>
          <p:nvPr>
            <p:ph idx="1"/>
          </p:nvPr>
        </p:nvSpPr>
        <p:spPr/>
        <p:txBody>
          <a:bodyPr/>
          <a:lstStyle/>
          <a:p>
            <a:endParaRPr lang="es-MX"/>
          </a:p>
        </p:txBody>
      </p:sp>
      <p:pic>
        <p:nvPicPr>
          <p:cNvPr id="5" name="Imagen 4">
            <a:extLst>
              <a:ext uri="{FF2B5EF4-FFF2-40B4-BE49-F238E27FC236}">
                <a16:creationId xmlns:a16="http://schemas.microsoft.com/office/drawing/2014/main" id="{5D66B0F0-483F-7530-AEF2-766EE06DA84D}"/>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22879716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83DE8708-3701-5670-DB53-2C6EC9D4EA01}"/>
              </a:ext>
            </a:extLst>
          </p:cNvPr>
          <p:cNvSpPr>
            <a:spLocks noGrp="1"/>
          </p:cNvSpPr>
          <p:nvPr>
            <p:ph idx="1"/>
          </p:nvPr>
        </p:nvSpPr>
        <p:spPr>
          <a:xfrm>
            <a:off x="1818409" y="1105786"/>
            <a:ext cx="8555182" cy="4646428"/>
          </a:xfrm>
        </p:spPr>
        <p:txBody>
          <a:bodyPr>
            <a:normAutofit/>
          </a:bodyPr>
          <a:lstStyle/>
          <a:p>
            <a:r>
              <a:rPr lang="es-MX" sz="2400" b="1" i="0" dirty="0">
                <a:solidFill>
                  <a:srgbClr val="000000"/>
                </a:solidFill>
                <a:effectLst/>
                <a:latin typeface="Bookman Old Style" panose="02050604050505020204" pitchFamily="18" charset="0"/>
              </a:rPr>
              <a:t>Data </a:t>
            </a:r>
            <a:r>
              <a:rPr lang="es-MX" sz="2400" b="1" i="0" dirty="0" err="1">
                <a:solidFill>
                  <a:srgbClr val="000000"/>
                </a:solidFill>
                <a:effectLst/>
                <a:latin typeface="Bookman Old Style" panose="02050604050505020204" pitchFamily="18" charset="0"/>
              </a:rPr>
              <a:t>Frames</a:t>
            </a:r>
            <a:endParaRPr lang="es-MX" sz="2400" b="1" i="0" dirty="0">
              <a:solidFill>
                <a:srgbClr val="000000"/>
              </a:solidFill>
              <a:effectLst/>
              <a:latin typeface="Bookman Old Style" panose="02050604050505020204" pitchFamily="18" charset="0"/>
            </a:endParaRPr>
          </a:p>
          <a:p>
            <a:pPr marL="0" indent="0">
              <a:buNone/>
            </a:pPr>
            <a:r>
              <a:rPr lang="es-MX" sz="2400" b="0" i="0" dirty="0">
                <a:solidFill>
                  <a:srgbClr val="000000"/>
                </a:solidFill>
                <a:effectLst/>
                <a:latin typeface="Times New Roman" panose="02020603050405020304" pitchFamily="18" charset="0"/>
              </a:rPr>
              <a:t>Los data </a:t>
            </a:r>
            <a:r>
              <a:rPr lang="es-MX" sz="2400" b="0" i="0" dirty="0" err="1">
                <a:solidFill>
                  <a:srgbClr val="000000"/>
                </a:solidFill>
                <a:effectLst/>
                <a:latin typeface="Times New Roman" panose="02020603050405020304" pitchFamily="18" charset="0"/>
              </a:rPr>
              <a:t>frames</a:t>
            </a:r>
            <a:r>
              <a:rPr lang="es-MX" sz="2400" b="0" i="0" dirty="0">
                <a:solidFill>
                  <a:srgbClr val="000000"/>
                </a:solidFill>
                <a:effectLst/>
                <a:latin typeface="Times New Roman" panose="02020603050405020304" pitchFamily="18" charset="0"/>
              </a:rPr>
              <a:t> son una estructura de datos que generaliza a las matrices, en el sentido en que las columnas pueden ser de diferente tipo entre sí.</a:t>
            </a:r>
            <a:br>
              <a:rPr lang="es-MX" sz="2400" dirty="0"/>
            </a:br>
            <a:r>
              <a:rPr lang="es-MX" sz="2400" b="0" i="0" dirty="0">
                <a:solidFill>
                  <a:srgbClr val="000000"/>
                </a:solidFill>
                <a:effectLst/>
                <a:latin typeface="Times New Roman" panose="02020603050405020304" pitchFamily="18" charset="0"/>
              </a:rPr>
              <a:t>Sin embargo, todos los elementos de una misma columna deben ser del mismo tipo. Al igual que las filas y columnas de una matriz, todos los elementos de un data </a:t>
            </a:r>
            <a:r>
              <a:rPr lang="es-MX" sz="2400" b="0" i="0" dirty="0" err="1">
                <a:solidFill>
                  <a:srgbClr val="000000"/>
                </a:solidFill>
                <a:effectLst/>
                <a:latin typeface="Times New Roman" panose="02020603050405020304" pitchFamily="18" charset="0"/>
              </a:rPr>
              <a:t>frame</a:t>
            </a:r>
            <a:r>
              <a:rPr lang="es-MX" sz="2400" b="0" i="0" dirty="0">
                <a:solidFill>
                  <a:srgbClr val="000000"/>
                </a:solidFill>
                <a:effectLst/>
                <a:latin typeface="Times New Roman" panose="02020603050405020304" pitchFamily="18" charset="0"/>
              </a:rPr>
              <a:t> deben ser de la misma longitud.</a:t>
            </a:r>
            <a:br>
              <a:rPr lang="es-MX" sz="2400" dirty="0"/>
            </a:br>
            <a:r>
              <a:rPr lang="es-MX" sz="2400" b="0" i="0" dirty="0">
                <a:solidFill>
                  <a:srgbClr val="000000"/>
                </a:solidFill>
                <a:effectLst/>
                <a:latin typeface="Times New Roman" panose="02020603050405020304" pitchFamily="18" charset="0"/>
              </a:rPr>
              <a:t>De este modo, pueden usarse funciones tales como </a:t>
            </a:r>
            <a:r>
              <a:rPr lang="es-MX" sz="2400" b="0" i="0" dirty="0" err="1">
                <a:solidFill>
                  <a:srgbClr val="000000"/>
                </a:solidFill>
                <a:effectLst/>
                <a:latin typeface="Times New Roman" panose="02020603050405020304" pitchFamily="18" charset="0"/>
              </a:rPr>
              <a:t>dimnames</a:t>
            </a:r>
            <a:r>
              <a:rPr lang="es-MX" sz="2400" b="0" i="0" dirty="0">
                <a:solidFill>
                  <a:srgbClr val="000000"/>
                </a:solidFill>
                <a:effectLst/>
                <a:latin typeface="Times New Roman" panose="02020603050405020304" pitchFamily="18" charset="0"/>
              </a:rPr>
              <a:t>, </a:t>
            </a:r>
            <a:r>
              <a:rPr lang="es-MX" sz="2400" b="0" i="0" dirty="0" err="1">
                <a:solidFill>
                  <a:srgbClr val="000000"/>
                </a:solidFill>
                <a:effectLst/>
                <a:latin typeface="Times New Roman" panose="02020603050405020304" pitchFamily="18" charset="0"/>
              </a:rPr>
              <a:t>dim</a:t>
            </a:r>
            <a:r>
              <a:rPr lang="es-MX" sz="2400" b="0" i="0" dirty="0">
                <a:solidFill>
                  <a:srgbClr val="000000"/>
                </a:solidFill>
                <a:effectLst/>
                <a:latin typeface="Times New Roman" panose="02020603050405020304" pitchFamily="18" charset="0"/>
              </a:rPr>
              <a:t>, </a:t>
            </a:r>
            <a:r>
              <a:rPr lang="es-MX" sz="2400" b="0" i="0" dirty="0" err="1">
                <a:solidFill>
                  <a:srgbClr val="000000"/>
                </a:solidFill>
                <a:effectLst/>
                <a:latin typeface="Times New Roman" panose="02020603050405020304" pitchFamily="18" charset="0"/>
              </a:rPr>
              <a:t>nrow</a:t>
            </a:r>
            <a:r>
              <a:rPr lang="es-MX" sz="2400" b="0" i="0" dirty="0">
                <a:solidFill>
                  <a:srgbClr val="000000"/>
                </a:solidFill>
                <a:effectLst/>
                <a:latin typeface="Times New Roman" panose="02020603050405020304" pitchFamily="18" charset="0"/>
              </a:rPr>
              <a:t> sobre un data </a:t>
            </a:r>
            <a:r>
              <a:rPr lang="es-MX" sz="2400" b="0" i="0" dirty="0" err="1">
                <a:solidFill>
                  <a:srgbClr val="000000"/>
                </a:solidFill>
                <a:effectLst/>
                <a:latin typeface="Times New Roman" panose="02020603050405020304" pitchFamily="18" charset="0"/>
              </a:rPr>
              <a:t>frame</a:t>
            </a:r>
            <a:r>
              <a:rPr lang="es-MX" sz="2400" b="0" i="0" dirty="0">
                <a:solidFill>
                  <a:srgbClr val="000000"/>
                </a:solidFill>
                <a:effectLst/>
                <a:latin typeface="Times New Roman" panose="02020603050405020304" pitchFamily="18" charset="0"/>
              </a:rPr>
              <a:t> como si se tratara de una matriz. Los datos de un data </a:t>
            </a:r>
            <a:r>
              <a:rPr lang="es-MX" sz="2400" b="0" i="0" dirty="0" err="1">
                <a:solidFill>
                  <a:srgbClr val="000000"/>
                </a:solidFill>
                <a:effectLst/>
                <a:latin typeface="Times New Roman" panose="02020603050405020304" pitchFamily="18" charset="0"/>
              </a:rPr>
              <a:t>frame</a:t>
            </a:r>
            <a:r>
              <a:rPr lang="es-MX" sz="2400" dirty="0">
                <a:solidFill>
                  <a:srgbClr val="000000"/>
                </a:solidFill>
                <a:latin typeface="Times New Roman" panose="02020603050405020304" pitchFamily="18" charset="0"/>
              </a:rPr>
              <a:t> </a:t>
            </a:r>
            <a:r>
              <a:rPr lang="es-MX" sz="2400" b="0" i="0" dirty="0">
                <a:solidFill>
                  <a:srgbClr val="000000"/>
                </a:solidFill>
                <a:effectLst/>
                <a:latin typeface="Times New Roman" panose="02020603050405020304" pitchFamily="18" charset="0"/>
              </a:rPr>
              <a:t>pueden ser accedidos como elementos de una matriz o de una lista.</a:t>
            </a:r>
          </a:p>
          <a:p>
            <a:pPr marL="0" indent="0">
              <a:buNone/>
            </a:pPr>
            <a:endParaRPr lang="es-MX" sz="2400" b="1" i="0" dirty="0">
              <a:solidFill>
                <a:srgbClr val="000000"/>
              </a:solidFill>
              <a:effectLst/>
              <a:latin typeface="Bookman Old Style" panose="02050604050505020204" pitchFamily="18" charset="0"/>
            </a:endParaRPr>
          </a:p>
        </p:txBody>
      </p:sp>
    </p:spTree>
    <p:extLst>
      <p:ext uri="{BB962C8B-B14F-4D97-AF65-F5344CB8AC3E}">
        <p14:creationId xmlns:p14="http://schemas.microsoft.com/office/powerpoint/2010/main" val="9965743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ABD79EB2-57E9-5B4F-01EA-914EF3857453}"/>
              </a:ext>
            </a:extLst>
          </p:cNvPr>
          <p:cNvSpPr>
            <a:spLocks noGrp="1"/>
          </p:cNvSpPr>
          <p:nvPr>
            <p:ph idx="1"/>
          </p:nvPr>
        </p:nvSpPr>
        <p:spPr>
          <a:xfrm>
            <a:off x="320635" y="0"/>
            <a:ext cx="11519064" cy="6858000"/>
          </a:xfrm>
        </p:spPr>
        <p:txBody>
          <a:bodyPr>
            <a:normAutofit fontScale="77500" lnSpcReduction="20000"/>
          </a:bodyPr>
          <a:lstStyle/>
          <a:p>
            <a:pPr marL="0" indent="0">
              <a:buNone/>
            </a:pPr>
            <a:r>
              <a:rPr lang="es-MX" sz="1600" dirty="0"/>
              <a:t>datos&lt;-</a:t>
            </a:r>
            <a:r>
              <a:rPr lang="es-MX" sz="1600" dirty="0" err="1"/>
              <a:t>matrix</a:t>
            </a:r>
            <a:r>
              <a:rPr lang="es-MX" sz="1600" dirty="0"/>
              <a:t>(c(20,65,174,22,70,180,19,68,170),</a:t>
            </a:r>
            <a:r>
              <a:rPr lang="es-MX" sz="1600" dirty="0" err="1"/>
              <a:t>nrow</a:t>
            </a:r>
            <a:r>
              <a:rPr lang="es-MX" sz="1600" dirty="0"/>
              <a:t>=3,byrow=T)</a:t>
            </a:r>
          </a:p>
          <a:p>
            <a:pPr marL="0" indent="0">
              <a:buNone/>
            </a:pPr>
            <a:r>
              <a:rPr lang="es-MX" sz="1600" dirty="0" err="1"/>
              <a:t>dimnames</a:t>
            </a:r>
            <a:r>
              <a:rPr lang="es-MX" sz="1600" dirty="0"/>
              <a:t>(datos)&lt;-</a:t>
            </a:r>
            <a:r>
              <a:rPr lang="es-MX" sz="1600" dirty="0" err="1"/>
              <a:t>list</a:t>
            </a:r>
            <a:r>
              <a:rPr lang="es-MX" sz="1600" dirty="0"/>
              <a:t>(c("paco","pepe","</a:t>
            </a:r>
            <a:r>
              <a:rPr lang="es-MX" sz="1600" dirty="0" err="1"/>
              <a:t>kiko</a:t>
            </a:r>
            <a:r>
              <a:rPr lang="es-MX" sz="1600" dirty="0"/>
              <a:t>"),c("</a:t>
            </a:r>
            <a:r>
              <a:rPr lang="es-MX" sz="1600" dirty="0" err="1"/>
              <a:t>edad","peso","altura</a:t>
            </a:r>
            <a:r>
              <a:rPr lang="es-MX" sz="1600" dirty="0"/>
              <a:t>"))</a:t>
            </a:r>
          </a:p>
          <a:p>
            <a:pPr marL="0" indent="0">
              <a:buNone/>
            </a:pPr>
            <a:r>
              <a:rPr lang="es-MX" sz="1600" dirty="0" err="1"/>
              <a:t>print</a:t>
            </a:r>
            <a:r>
              <a:rPr lang="es-MX" sz="1600" dirty="0"/>
              <a:t>(datos)provincia&lt;-c("</a:t>
            </a:r>
            <a:r>
              <a:rPr lang="es-MX" sz="1600" dirty="0" err="1"/>
              <a:t>madrid</a:t>
            </a:r>
            <a:r>
              <a:rPr lang="es-MX" sz="1600" dirty="0"/>
              <a:t>","</a:t>
            </a:r>
            <a:r>
              <a:rPr lang="es-MX" sz="1600" dirty="0" err="1"/>
              <a:t>malaga</a:t>
            </a:r>
            <a:r>
              <a:rPr lang="es-MX" sz="1600" dirty="0"/>
              <a:t>","</a:t>
            </a:r>
            <a:r>
              <a:rPr lang="es-MX" sz="1600" dirty="0" err="1"/>
              <a:t>murcia</a:t>
            </a:r>
            <a:r>
              <a:rPr lang="es-MX" sz="1600" dirty="0"/>
              <a:t>")</a:t>
            </a:r>
          </a:p>
          <a:p>
            <a:pPr marL="0" indent="0">
              <a:buNone/>
            </a:pPr>
            <a:r>
              <a:rPr lang="es-MX" sz="1600" dirty="0"/>
              <a:t>provincia&lt;-c("</a:t>
            </a:r>
            <a:r>
              <a:rPr lang="es-MX" sz="1600" dirty="0" err="1"/>
              <a:t>madrid</a:t>
            </a:r>
            <a:r>
              <a:rPr lang="es-MX" sz="1600" dirty="0"/>
              <a:t>","</a:t>
            </a:r>
            <a:r>
              <a:rPr lang="es-MX" sz="1600" dirty="0" err="1"/>
              <a:t>malaga</a:t>
            </a:r>
            <a:r>
              <a:rPr lang="es-MX" sz="1600" dirty="0"/>
              <a:t>","</a:t>
            </a:r>
            <a:r>
              <a:rPr lang="es-MX" sz="1600" dirty="0" err="1"/>
              <a:t>murcia</a:t>
            </a:r>
            <a:r>
              <a:rPr lang="es-MX" sz="1600" dirty="0"/>
              <a:t>")</a:t>
            </a:r>
          </a:p>
          <a:p>
            <a:pPr marL="0" indent="0">
              <a:buNone/>
            </a:pPr>
            <a:r>
              <a:rPr lang="es-MX" sz="1600" dirty="0"/>
              <a:t>datos2&lt;-</a:t>
            </a:r>
            <a:r>
              <a:rPr lang="es-MX" sz="1600" dirty="0" err="1"/>
              <a:t>cbind</a:t>
            </a:r>
            <a:r>
              <a:rPr lang="es-MX" sz="1600" dirty="0"/>
              <a:t>(</a:t>
            </a:r>
            <a:r>
              <a:rPr lang="es-MX" sz="1600" dirty="0" err="1"/>
              <a:t>datos,provincia</a:t>
            </a:r>
            <a:r>
              <a:rPr lang="es-MX" sz="1600" dirty="0"/>
              <a:t>)</a:t>
            </a:r>
          </a:p>
          <a:p>
            <a:pPr marL="0" indent="0">
              <a:buNone/>
            </a:pPr>
            <a:r>
              <a:rPr lang="es-MX" sz="1600" dirty="0" err="1"/>
              <a:t>print</a:t>
            </a:r>
            <a:r>
              <a:rPr lang="es-MX" sz="1600" dirty="0"/>
              <a:t>(datos2)</a:t>
            </a:r>
          </a:p>
          <a:p>
            <a:pPr marL="0" indent="0">
              <a:buNone/>
            </a:pPr>
            <a:r>
              <a:rPr lang="es-MX" sz="1600" dirty="0" err="1"/>
              <a:t>mode</a:t>
            </a:r>
            <a:r>
              <a:rPr lang="es-MX" sz="1600" dirty="0"/>
              <a:t>(datos)</a:t>
            </a:r>
          </a:p>
          <a:p>
            <a:pPr marL="0" indent="0">
              <a:buNone/>
            </a:pPr>
            <a:r>
              <a:rPr lang="es-MX" sz="1600" dirty="0" err="1"/>
              <a:t>mode</a:t>
            </a:r>
            <a:r>
              <a:rPr lang="es-MX" sz="1600" dirty="0"/>
              <a:t>(datos2)</a:t>
            </a:r>
          </a:p>
          <a:p>
            <a:pPr marL="0" indent="0">
              <a:buNone/>
            </a:pPr>
            <a:r>
              <a:rPr lang="es-MX" sz="1600" dirty="0">
                <a:solidFill>
                  <a:schemeClr val="accent3">
                    <a:lumMod val="60000"/>
                    <a:lumOff val="40000"/>
                  </a:schemeClr>
                </a:solidFill>
              </a:rPr>
              <a:t># Los datos han sido convertidos a carácter# usando </a:t>
            </a:r>
            <a:r>
              <a:rPr lang="es-MX" sz="1600" dirty="0" err="1">
                <a:solidFill>
                  <a:schemeClr val="accent3">
                    <a:lumMod val="60000"/>
                    <a:lumOff val="40000"/>
                  </a:schemeClr>
                </a:solidFill>
              </a:rPr>
              <a:t>data.frame</a:t>
            </a:r>
            <a:r>
              <a:rPr lang="es-MX" sz="1600" dirty="0">
                <a:solidFill>
                  <a:schemeClr val="accent3">
                    <a:lumMod val="60000"/>
                    <a:lumOff val="40000"/>
                  </a:schemeClr>
                </a:solidFill>
              </a:rPr>
              <a:t> ya podemos realizar </a:t>
            </a:r>
            <a:r>
              <a:rPr lang="es-MX" sz="1600" dirty="0" err="1">
                <a:solidFill>
                  <a:schemeClr val="accent3">
                    <a:lumMod val="60000"/>
                    <a:lumOff val="40000"/>
                  </a:schemeClr>
                </a:solidFill>
              </a:rPr>
              <a:t>operaiones</a:t>
            </a:r>
            <a:endParaRPr lang="es-MX" sz="1600" dirty="0">
              <a:solidFill>
                <a:schemeClr val="accent3">
                  <a:lumMod val="60000"/>
                  <a:lumOff val="40000"/>
                </a:schemeClr>
              </a:solidFill>
            </a:endParaRPr>
          </a:p>
          <a:p>
            <a:pPr marL="0" indent="0">
              <a:buNone/>
            </a:pPr>
            <a:r>
              <a:rPr lang="es-MX" sz="1600" dirty="0"/>
              <a:t>datos2&lt;-</a:t>
            </a:r>
            <a:r>
              <a:rPr lang="es-MX" sz="1600" dirty="0" err="1"/>
              <a:t>data.frame</a:t>
            </a:r>
            <a:r>
              <a:rPr lang="es-MX" sz="1600" dirty="0"/>
              <a:t>(</a:t>
            </a:r>
            <a:r>
              <a:rPr lang="es-MX" sz="1600" dirty="0" err="1"/>
              <a:t>datos,provincia</a:t>
            </a:r>
            <a:r>
              <a:rPr lang="es-MX" sz="1600" dirty="0"/>
              <a:t>)</a:t>
            </a:r>
          </a:p>
          <a:p>
            <a:pPr marL="0" indent="0">
              <a:buNone/>
            </a:pPr>
            <a:r>
              <a:rPr lang="es-MX" sz="1600" dirty="0" err="1"/>
              <a:t>mode</a:t>
            </a:r>
            <a:r>
              <a:rPr lang="es-MX" sz="1600" dirty="0"/>
              <a:t>(datos2)       </a:t>
            </a:r>
            <a:r>
              <a:rPr lang="es-MX" sz="1600" dirty="0">
                <a:solidFill>
                  <a:schemeClr val="accent3">
                    <a:lumMod val="60000"/>
                    <a:lumOff val="40000"/>
                  </a:schemeClr>
                </a:solidFill>
              </a:rPr>
              <a:t>#datos son numéricos</a:t>
            </a:r>
          </a:p>
          <a:p>
            <a:pPr marL="0" indent="0">
              <a:buNone/>
            </a:pPr>
            <a:r>
              <a:rPr lang="es-MX" sz="1600" dirty="0" err="1"/>
              <a:t>print</a:t>
            </a:r>
            <a:r>
              <a:rPr lang="es-MX" sz="1600" dirty="0"/>
              <a:t>(</a:t>
            </a:r>
            <a:r>
              <a:rPr lang="es-MX" sz="1600" dirty="0" err="1"/>
              <a:t>apply</a:t>
            </a:r>
            <a:r>
              <a:rPr lang="es-MX" sz="1600" dirty="0"/>
              <a:t>(datos2[,1:3],2,mean))</a:t>
            </a:r>
          </a:p>
          <a:p>
            <a:pPr marL="0" indent="0">
              <a:buNone/>
            </a:pPr>
            <a:r>
              <a:rPr lang="es-MX" sz="1600" dirty="0" err="1"/>
              <a:t>print</a:t>
            </a:r>
            <a:r>
              <a:rPr lang="es-MX" sz="1600" dirty="0"/>
              <a:t>(mean(datos2[,"edad"]))</a:t>
            </a:r>
          </a:p>
          <a:p>
            <a:pPr marL="0" indent="0">
              <a:buNone/>
            </a:pPr>
            <a:r>
              <a:rPr lang="es-MX" sz="1600" dirty="0" err="1"/>
              <a:t>print</a:t>
            </a:r>
            <a:r>
              <a:rPr lang="es-MX" sz="1600" dirty="0"/>
              <a:t>("cambio peso matriz")</a:t>
            </a:r>
          </a:p>
          <a:p>
            <a:pPr marL="0" indent="0">
              <a:buNone/>
            </a:pPr>
            <a:r>
              <a:rPr lang="es-MX" sz="1600" dirty="0" err="1"/>
              <a:t>print</a:t>
            </a:r>
            <a:r>
              <a:rPr lang="es-MX" sz="1600" dirty="0"/>
              <a:t>(datos2[,1])             </a:t>
            </a:r>
          </a:p>
          <a:p>
            <a:pPr marL="0" indent="0">
              <a:buNone/>
            </a:pPr>
            <a:r>
              <a:rPr lang="es-MX" sz="1600" dirty="0">
                <a:solidFill>
                  <a:schemeClr val="accent3">
                    <a:lumMod val="60000"/>
                    <a:lumOff val="40000"/>
                  </a:schemeClr>
                </a:solidFill>
              </a:rPr>
              <a:t># Acceso en modo matriz</a:t>
            </a:r>
          </a:p>
          <a:p>
            <a:pPr marL="0" indent="0">
              <a:buNone/>
            </a:pPr>
            <a:r>
              <a:rPr lang="es-MX" sz="1600" dirty="0" err="1"/>
              <a:t>print</a:t>
            </a:r>
            <a:r>
              <a:rPr lang="es-MX" sz="1600" dirty="0"/>
              <a:t>("cambio")</a:t>
            </a:r>
          </a:p>
          <a:p>
            <a:pPr marL="0" indent="0">
              <a:buNone/>
            </a:pPr>
            <a:r>
              <a:rPr lang="es-MX" sz="1600" dirty="0" err="1"/>
              <a:t>print</a:t>
            </a:r>
            <a:r>
              <a:rPr lang="es-MX" sz="1600" dirty="0"/>
              <a:t>(datos2[,"edad"])        </a:t>
            </a:r>
            <a:r>
              <a:rPr lang="es-MX" sz="1600" dirty="0">
                <a:solidFill>
                  <a:schemeClr val="accent3">
                    <a:lumMod val="60000"/>
                    <a:lumOff val="40000"/>
                  </a:schemeClr>
                </a:solidFill>
              </a:rPr>
              <a:t># Acceso en modo matriz</a:t>
            </a:r>
          </a:p>
          <a:p>
            <a:pPr marL="0" indent="0">
              <a:buNone/>
            </a:pPr>
            <a:r>
              <a:rPr lang="es-MX" sz="1600" dirty="0" err="1"/>
              <a:t>print</a:t>
            </a:r>
            <a:r>
              <a:rPr lang="es-MX" sz="1600" dirty="0"/>
              <a:t>("cambio")</a:t>
            </a:r>
          </a:p>
          <a:p>
            <a:pPr marL="0" indent="0">
              <a:buNone/>
            </a:pPr>
            <a:r>
              <a:rPr lang="es-MX" sz="1600" dirty="0" err="1"/>
              <a:t>print</a:t>
            </a:r>
            <a:r>
              <a:rPr lang="es-MX" sz="1600" dirty="0"/>
              <a:t>(datos2$edad)            </a:t>
            </a:r>
            <a:r>
              <a:rPr lang="es-MX" sz="1600" dirty="0">
                <a:solidFill>
                  <a:schemeClr val="accent3">
                    <a:lumMod val="60000"/>
                    <a:lumOff val="40000"/>
                  </a:schemeClr>
                </a:solidFill>
              </a:rPr>
              <a:t># Acceso en modo lista</a:t>
            </a:r>
          </a:p>
          <a:p>
            <a:pPr marL="0" indent="0">
              <a:buNone/>
            </a:pPr>
            <a:r>
              <a:rPr lang="es-MX" sz="1600" dirty="0" err="1"/>
              <a:t>print</a:t>
            </a:r>
            <a:r>
              <a:rPr lang="es-MX" sz="1600" dirty="0"/>
              <a:t>(datos2[,"edad"])</a:t>
            </a:r>
          </a:p>
          <a:p>
            <a:pPr marL="0" indent="0">
              <a:buNone/>
            </a:pPr>
            <a:r>
              <a:rPr lang="es-MX" sz="1600" dirty="0">
                <a:solidFill>
                  <a:schemeClr val="accent3">
                    <a:lumMod val="60000"/>
                    <a:lumOff val="40000"/>
                  </a:schemeClr>
                </a:solidFill>
              </a:rPr>
              <a:t># De este modo se puede acceder</a:t>
            </a:r>
          </a:p>
          <a:p>
            <a:pPr marL="0" indent="0">
              <a:buNone/>
            </a:pPr>
            <a:r>
              <a:rPr lang="es-MX" sz="1600" dirty="0" err="1"/>
              <a:t>attach</a:t>
            </a:r>
            <a:r>
              <a:rPr lang="es-MX" sz="1600" dirty="0"/>
              <a:t>(datos2</a:t>
            </a:r>
            <a:r>
              <a:rPr lang="es-MX" sz="1600" dirty="0">
                <a:solidFill>
                  <a:schemeClr val="accent3">
                    <a:lumMod val="60000"/>
                    <a:lumOff val="40000"/>
                  </a:schemeClr>
                </a:solidFill>
              </a:rPr>
              <a:t>)    # Permite acceder a los nombres de datos2 directamente</a:t>
            </a:r>
          </a:p>
          <a:p>
            <a:pPr marL="0" indent="0">
              <a:buNone/>
            </a:pPr>
            <a:r>
              <a:rPr lang="es-MX" sz="1600" dirty="0" err="1"/>
              <a:t>print</a:t>
            </a:r>
            <a:r>
              <a:rPr lang="es-MX" sz="1600" dirty="0"/>
              <a:t>(c("edades: ",edad))</a:t>
            </a:r>
          </a:p>
          <a:p>
            <a:pPr marL="0" indent="0">
              <a:buNone/>
            </a:pPr>
            <a:r>
              <a:rPr lang="es-MX" sz="1600" dirty="0" err="1"/>
              <a:t>detach</a:t>
            </a:r>
            <a:r>
              <a:rPr lang="es-MX" sz="1600" dirty="0"/>
              <a:t>(datos2) # Anula el acceso directo</a:t>
            </a:r>
          </a:p>
          <a:p>
            <a:pPr marL="0" indent="0">
              <a:buNone/>
            </a:pPr>
            <a:r>
              <a:rPr lang="es-MX" sz="1600" dirty="0"/>
              <a:t>edad          # Ya no se reconoce la variable directamente</a:t>
            </a:r>
          </a:p>
        </p:txBody>
      </p:sp>
    </p:spTree>
    <p:extLst>
      <p:ext uri="{BB962C8B-B14F-4D97-AF65-F5344CB8AC3E}">
        <p14:creationId xmlns:p14="http://schemas.microsoft.com/office/powerpoint/2010/main" val="4594043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13C2BB6-6AF5-413E-A406-CADFD36217C6}"/>
              </a:ext>
            </a:extLst>
          </p:cNvPr>
          <p:cNvSpPr>
            <a:spLocks noGrp="1"/>
          </p:cNvSpPr>
          <p:nvPr>
            <p:ph type="title"/>
          </p:nvPr>
        </p:nvSpPr>
        <p:spPr/>
        <p:txBody>
          <a:bodyPr/>
          <a:lstStyle/>
          <a:p>
            <a:endParaRPr lang="es-MX"/>
          </a:p>
        </p:txBody>
      </p:sp>
      <p:sp>
        <p:nvSpPr>
          <p:cNvPr id="3" name="Marcador de contenido 2">
            <a:extLst>
              <a:ext uri="{FF2B5EF4-FFF2-40B4-BE49-F238E27FC236}">
                <a16:creationId xmlns:a16="http://schemas.microsoft.com/office/drawing/2014/main" id="{E09C7EFE-A4AE-EB7D-05D6-DCCC930A9D81}"/>
              </a:ext>
            </a:extLst>
          </p:cNvPr>
          <p:cNvSpPr>
            <a:spLocks noGrp="1"/>
          </p:cNvSpPr>
          <p:nvPr>
            <p:ph idx="1"/>
          </p:nvPr>
        </p:nvSpPr>
        <p:spPr/>
        <p:txBody>
          <a:bodyPr/>
          <a:lstStyle/>
          <a:p>
            <a:endParaRPr lang="es-MX"/>
          </a:p>
        </p:txBody>
      </p:sp>
    </p:spTree>
    <p:extLst>
      <p:ext uri="{BB962C8B-B14F-4D97-AF65-F5344CB8AC3E}">
        <p14:creationId xmlns:p14="http://schemas.microsoft.com/office/powerpoint/2010/main" val="34338272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538EA5C-3303-6CA7-B85F-D51106720114}"/>
              </a:ext>
            </a:extLst>
          </p:cNvPr>
          <p:cNvSpPr>
            <a:spLocks noGrp="1"/>
          </p:cNvSpPr>
          <p:nvPr>
            <p:ph type="title"/>
          </p:nvPr>
        </p:nvSpPr>
        <p:spPr/>
        <p:txBody>
          <a:bodyPr/>
          <a:lstStyle/>
          <a:p>
            <a:endParaRPr lang="es-MX"/>
          </a:p>
        </p:txBody>
      </p:sp>
      <p:sp>
        <p:nvSpPr>
          <p:cNvPr id="3" name="Marcador de contenido 2">
            <a:extLst>
              <a:ext uri="{FF2B5EF4-FFF2-40B4-BE49-F238E27FC236}">
                <a16:creationId xmlns:a16="http://schemas.microsoft.com/office/drawing/2014/main" id="{5AD1CC0C-E07E-4465-2EDC-428C8124FC0F}"/>
              </a:ext>
            </a:extLst>
          </p:cNvPr>
          <p:cNvSpPr>
            <a:spLocks noGrp="1"/>
          </p:cNvSpPr>
          <p:nvPr>
            <p:ph idx="1"/>
          </p:nvPr>
        </p:nvSpPr>
        <p:spPr/>
        <p:txBody>
          <a:bodyPr/>
          <a:lstStyle/>
          <a:p>
            <a:endParaRPr lang="es-MX"/>
          </a:p>
        </p:txBody>
      </p:sp>
      <p:pic>
        <p:nvPicPr>
          <p:cNvPr id="7" name="Imagen 6">
            <a:extLst>
              <a:ext uri="{FF2B5EF4-FFF2-40B4-BE49-F238E27FC236}">
                <a16:creationId xmlns:a16="http://schemas.microsoft.com/office/drawing/2014/main" id="{0A9FEAF9-994D-F7AA-F41E-D041A72845FC}"/>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13592556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DDC3FF1-0BC3-C90D-3105-9D2AAFD5E053}"/>
              </a:ext>
            </a:extLst>
          </p:cNvPr>
          <p:cNvSpPr>
            <a:spLocks noGrp="1"/>
          </p:cNvSpPr>
          <p:nvPr>
            <p:ph type="title"/>
          </p:nvPr>
        </p:nvSpPr>
        <p:spPr/>
        <p:txBody>
          <a:bodyPr/>
          <a:lstStyle/>
          <a:p>
            <a:endParaRPr lang="es-MX"/>
          </a:p>
        </p:txBody>
      </p:sp>
      <p:sp>
        <p:nvSpPr>
          <p:cNvPr id="3" name="Marcador de contenido 2">
            <a:extLst>
              <a:ext uri="{FF2B5EF4-FFF2-40B4-BE49-F238E27FC236}">
                <a16:creationId xmlns:a16="http://schemas.microsoft.com/office/drawing/2014/main" id="{D523F40A-B35A-E7FE-2F4D-828C1B793016}"/>
              </a:ext>
            </a:extLst>
          </p:cNvPr>
          <p:cNvSpPr>
            <a:spLocks noGrp="1"/>
          </p:cNvSpPr>
          <p:nvPr>
            <p:ph idx="1"/>
          </p:nvPr>
        </p:nvSpPr>
        <p:spPr/>
        <p:txBody>
          <a:bodyPr/>
          <a:lstStyle/>
          <a:p>
            <a:endParaRPr lang="es-MX"/>
          </a:p>
        </p:txBody>
      </p:sp>
      <p:pic>
        <p:nvPicPr>
          <p:cNvPr id="5" name="Imagen 4">
            <a:extLst>
              <a:ext uri="{FF2B5EF4-FFF2-40B4-BE49-F238E27FC236}">
                <a16:creationId xmlns:a16="http://schemas.microsoft.com/office/drawing/2014/main" id="{B41D27B2-DEC0-09C6-93F5-89993FD045D4}"/>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6785955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5AC6779-8EEC-EAB2-854D-3CE9ABC5A250}"/>
              </a:ext>
            </a:extLst>
          </p:cNvPr>
          <p:cNvSpPr>
            <a:spLocks noGrp="1"/>
          </p:cNvSpPr>
          <p:nvPr>
            <p:ph type="title"/>
          </p:nvPr>
        </p:nvSpPr>
        <p:spPr/>
        <p:txBody>
          <a:bodyPr/>
          <a:lstStyle/>
          <a:p>
            <a:endParaRPr lang="es-MX"/>
          </a:p>
        </p:txBody>
      </p:sp>
      <p:sp>
        <p:nvSpPr>
          <p:cNvPr id="3" name="Marcador de contenido 2">
            <a:extLst>
              <a:ext uri="{FF2B5EF4-FFF2-40B4-BE49-F238E27FC236}">
                <a16:creationId xmlns:a16="http://schemas.microsoft.com/office/drawing/2014/main" id="{5BAFC507-9842-8B64-2FA0-DEED928A4495}"/>
              </a:ext>
            </a:extLst>
          </p:cNvPr>
          <p:cNvSpPr>
            <a:spLocks noGrp="1"/>
          </p:cNvSpPr>
          <p:nvPr>
            <p:ph idx="1"/>
          </p:nvPr>
        </p:nvSpPr>
        <p:spPr/>
        <p:txBody>
          <a:bodyPr/>
          <a:lstStyle/>
          <a:p>
            <a:endParaRPr lang="es-MX"/>
          </a:p>
        </p:txBody>
      </p:sp>
      <p:pic>
        <p:nvPicPr>
          <p:cNvPr id="5" name="Imagen 4">
            <a:extLst>
              <a:ext uri="{FF2B5EF4-FFF2-40B4-BE49-F238E27FC236}">
                <a16:creationId xmlns:a16="http://schemas.microsoft.com/office/drawing/2014/main" id="{25D114BF-60E9-2755-3BBC-FD2D7CC7D0E5}"/>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39060777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7C32801-E92F-3C85-6929-A470D3973535}"/>
              </a:ext>
            </a:extLst>
          </p:cNvPr>
          <p:cNvSpPr>
            <a:spLocks noGrp="1"/>
          </p:cNvSpPr>
          <p:nvPr>
            <p:ph type="title"/>
          </p:nvPr>
        </p:nvSpPr>
        <p:spPr/>
        <p:txBody>
          <a:bodyPr/>
          <a:lstStyle/>
          <a:p>
            <a:endParaRPr lang="es-MX"/>
          </a:p>
        </p:txBody>
      </p:sp>
      <p:sp>
        <p:nvSpPr>
          <p:cNvPr id="3" name="Marcador de contenido 2">
            <a:extLst>
              <a:ext uri="{FF2B5EF4-FFF2-40B4-BE49-F238E27FC236}">
                <a16:creationId xmlns:a16="http://schemas.microsoft.com/office/drawing/2014/main" id="{845153EB-BEC2-5AC4-2595-069552A9BDF3}"/>
              </a:ext>
            </a:extLst>
          </p:cNvPr>
          <p:cNvSpPr>
            <a:spLocks noGrp="1"/>
          </p:cNvSpPr>
          <p:nvPr>
            <p:ph idx="1"/>
          </p:nvPr>
        </p:nvSpPr>
        <p:spPr/>
        <p:txBody>
          <a:bodyPr/>
          <a:lstStyle/>
          <a:p>
            <a:endParaRPr lang="es-MX"/>
          </a:p>
        </p:txBody>
      </p:sp>
      <p:pic>
        <p:nvPicPr>
          <p:cNvPr id="5" name="Imagen 4">
            <a:extLst>
              <a:ext uri="{FF2B5EF4-FFF2-40B4-BE49-F238E27FC236}">
                <a16:creationId xmlns:a16="http://schemas.microsoft.com/office/drawing/2014/main" id="{44ACBAF4-098C-06C5-2D4F-CCF50C352F4B}"/>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21141526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EBA9988-444C-A537-116B-65A02822D02C}"/>
              </a:ext>
            </a:extLst>
          </p:cNvPr>
          <p:cNvSpPr>
            <a:spLocks noGrp="1"/>
          </p:cNvSpPr>
          <p:nvPr>
            <p:ph type="title"/>
          </p:nvPr>
        </p:nvSpPr>
        <p:spPr/>
        <p:txBody>
          <a:bodyPr/>
          <a:lstStyle/>
          <a:p>
            <a:endParaRPr lang="es-MX"/>
          </a:p>
        </p:txBody>
      </p:sp>
      <p:sp>
        <p:nvSpPr>
          <p:cNvPr id="3" name="Marcador de contenido 2">
            <a:extLst>
              <a:ext uri="{FF2B5EF4-FFF2-40B4-BE49-F238E27FC236}">
                <a16:creationId xmlns:a16="http://schemas.microsoft.com/office/drawing/2014/main" id="{FD77A649-439B-BCE9-14CD-2D0B829FB068}"/>
              </a:ext>
            </a:extLst>
          </p:cNvPr>
          <p:cNvSpPr>
            <a:spLocks noGrp="1"/>
          </p:cNvSpPr>
          <p:nvPr>
            <p:ph idx="1"/>
          </p:nvPr>
        </p:nvSpPr>
        <p:spPr/>
        <p:txBody>
          <a:bodyPr/>
          <a:lstStyle/>
          <a:p>
            <a:endParaRPr lang="es-MX"/>
          </a:p>
        </p:txBody>
      </p:sp>
      <p:pic>
        <p:nvPicPr>
          <p:cNvPr id="5" name="Imagen 4">
            <a:extLst>
              <a:ext uri="{FF2B5EF4-FFF2-40B4-BE49-F238E27FC236}">
                <a16:creationId xmlns:a16="http://schemas.microsoft.com/office/drawing/2014/main" id="{67837F63-1483-855C-E32A-C8008E40E5C2}"/>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37939777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F94757B-DF07-9623-3ACB-6DBC29192AC1}"/>
              </a:ext>
            </a:extLst>
          </p:cNvPr>
          <p:cNvSpPr>
            <a:spLocks noGrp="1"/>
          </p:cNvSpPr>
          <p:nvPr>
            <p:ph type="title"/>
          </p:nvPr>
        </p:nvSpPr>
        <p:spPr/>
        <p:txBody>
          <a:bodyPr/>
          <a:lstStyle/>
          <a:p>
            <a:endParaRPr lang="es-MX"/>
          </a:p>
        </p:txBody>
      </p:sp>
      <p:sp>
        <p:nvSpPr>
          <p:cNvPr id="3" name="Marcador de contenido 2">
            <a:extLst>
              <a:ext uri="{FF2B5EF4-FFF2-40B4-BE49-F238E27FC236}">
                <a16:creationId xmlns:a16="http://schemas.microsoft.com/office/drawing/2014/main" id="{65281611-89C8-ED49-9AEC-08F9028465A4}"/>
              </a:ext>
            </a:extLst>
          </p:cNvPr>
          <p:cNvSpPr>
            <a:spLocks noGrp="1"/>
          </p:cNvSpPr>
          <p:nvPr>
            <p:ph idx="1"/>
          </p:nvPr>
        </p:nvSpPr>
        <p:spPr/>
        <p:txBody>
          <a:bodyPr/>
          <a:lstStyle/>
          <a:p>
            <a:endParaRPr lang="es-MX"/>
          </a:p>
        </p:txBody>
      </p:sp>
      <p:pic>
        <p:nvPicPr>
          <p:cNvPr id="5" name="Imagen 4">
            <a:extLst>
              <a:ext uri="{FF2B5EF4-FFF2-40B4-BE49-F238E27FC236}">
                <a16:creationId xmlns:a16="http://schemas.microsoft.com/office/drawing/2014/main" id="{DA2055A1-9AFB-C37C-BE36-1DE8845C68C7}"/>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14368021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CFA9905-D798-599B-0CBA-0F5E619BF1AF}"/>
              </a:ext>
            </a:extLst>
          </p:cNvPr>
          <p:cNvSpPr>
            <a:spLocks noGrp="1"/>
          </p:cNvSpPr>
          <p:nvPr>
            <p:ph type="title"/>
          </p:nvPr>
        </p:nvSpPr>
        <p:spPr/>
        <p:txBody>
          <a:bodyPr/>
          <a:lstStyle/>
          <a:p>
            <a:endParaRPr lang="es-MX"/>
          </a:p>
        </p:txBody>
      </p:sp>
      <p:sp>
        <p:nvSpPr>
          <p:cNvPr id="3" name="Marcador de contenido 2">
            <a:extLst>
              <a:ext uri="{FF2B5EF4-FFF2-40B4-BE49-F238E27FC236}">
                <a16:creationId xmlns:a16="http://schemas.microsoft.com/office/drawing/2014/main" id="{D45B9E67-0378-1894-0F09-CBCAF918775F}"/>
              </a:ext>
            </a:extLst>
          </p:cNvPr>
          <p:cNvSpPr>
            <a:spLocks noGrp="1"/>
          </p:cNvSpPr>
          <p:nvPr>
            <p:ph idx="1"/>
          </p:nvPr>
        </p:nvSpPr>
        <p:spPr/>
        <p:txBody>
          <a:bodyPr/>
          <a:lstStyle/>
          <a:p>
            <a:endParaRPr lang="es-MX"/>
          </a:p>
        </p:txBody>
      </p:sp>
      <p:pic>
        <p:nvPicPr>
          <p:cNvPr id="5" name="Imagen 4">
            <a:extLst>
              <a:ext uri="{FF2B5EF4-FFF2-40B4-BE49-F238E27FC236}">
                <a16:creationId xmlns:a16="http://schemas.microsoft.com/office/drawing/2014/main" id="{C7BF75B9-10BD-3FD1-1CC3-18E5EDB208C4}"/>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588259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1C5BF19-5A39-3CA9-8EA7-67CD65E0811D}"/>
              </a:ext>
            </a:extLst>
          </p:cNvPr>
          <p:cNvSpPr>
            <a:spLocks noGrp="1"/>
          </p:cNvSpPr>
          <p:nvPr>
            <p:ph type="title"/>
          </p:nvPr>
        </p:nvSpPr>
        <p:spPr/>
        <p:txBody>
          <a:bodyPr/>
          <a:lstStyle/>
          <a:p>
            <a:endParaRPr lang="es-MX"/>
          </a:p>
        </p:txBody>
      </p:sp>
      <p:sp>
        <p:nvSpPr>
          <p:cNvPr id="3" name="Marcador de contenido 2">
            <a:extLst>
              <a:ext uri="{FF2B5EF4-FFF2-40B4-BE49-F238E27FC236}">
                <a16:creationId xmlns:a16="http://schemas.microsoft.com/office/drawing/2014/main" id="{640EDDDD-7CB2-A2F5-73FA-0854A1B78F45}"/>
              </a:ext>
            </a:extLst>
          </p:cNvPr>
          <p:cNvSpPr>
            <a:spLocks noGrp="1"/>
          </p:cNvSpPr>
          <p:nvPr>
            <p:ph idx="1"/>
          </p:nvPr>
        </p:nvSpPr>
        <p:spPr/>
        <p:txBody>
          <a:bodyPr/>
          <a:lstStyle/>
          <a:p>
            <a:endParaRPr lang="es-MX"/>
          </a:p>
        </p:txBody>
      </p:sp>
      <p:pic>
        <p:nvPicPr>
          <p:cNvPr id="5" name="Imagen 4">
            <a:extLst>
              <a:ext uri="{FF2B5EF4-FFF2-40B4-BE49-F238E27FC236}">
                <a16:creationId xmlns:a16="http://schemas.microsoft.com/office/drawing/2014/main" id="{68DDE24D-F9B3-7A5A-4D93-89EC3358BE69}"/>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36250851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1DA1B06-C1AB-7D2D-B740-C58AB7BF3A62}"/>
              </a:ext>
            </a:extLst>
          </p:cNvPr>
          <p:cNvSpPr>
            <a:spLocks noGrp="1"/>
          </p:cNvSpPr>
          <p:nvPr>
            <p:ph type="title"/>
          </p:nvPr>
        </p:nvSpPr>
        <p:spPr/>
        <p:txBody>
          <a:bodyPr/>
          <a:lstStyle/>
          <a:p>
            <a:endParaRPr lang="es-MX"/>
          </a:p>
        </p:txBody>
      </p:sp>
      <p:sp>
        <p:nvSpPr>
          <p:cNvPr id="3" name="Marcador de contenido 2">
            <a:extLst>
              <a:ext uri="{FF2B5EF4-FFF2-40B4-BE49-F238E27FC236}">
                <a16:creationId xmlns:a16="http://schemas.microsoft.com/office/drawing/2014/main" id="{57A20335-04EE-3C4D-4465-C09D56C99FEE}"/>
              </a:ext>
            </a:extLst>
          </p:cNvPr>
          <p:cNvSpPr>
            <a:spLocks noGrp="1"/>
          </p:cNvSpPr>
          <p:nvPr>
            <p:ph idx="1"/>
          </p:nvPr>
        </p:nvSpPr>
        <p:spPr/>
        <p:txBody>
          <a:bodyPr/>
          <a:lstStyle/>
          <a:p>
            <a:endParaRPr lang="es-MX"/>
          </a:p>
        </p:txBody>
      </p:sp>
      <p:pic>
        <p:nvPicPr>
          <p:cNvPr id="5" name="Imagen 4">
            <a:extLst>
              <a:ext uri="{FF2B5EF4-FFF2-40B4-BE49-F238E27FC236}">
                <a16:creationId xmlns:a16="http://schemas.microsoft.com/office/drawing/2014/main" id="{2C8F372B-3125-14F3-178A-1ED2F73056A0}"/>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1081610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0FDD58F-549E-712F-1760-BF81A8FF3963}"/>
              </a:ext>
            </a:extLst>
          </p:cNvPr>
          <p:cNvSpPr>
            <a:spLocks noGrp="1"/>
          </p:cNvSpPr>
          <p:nvPr>
            <p:ph type="title"/>
          </p:nvPr>
        </p:nvSpPr>
        <p:spPr/>
        <p:txBody>
          <a:bodyPr/>
          <a:lstStyle/>
          <a:p>
            <a:endParaRPr lang="es-MX"/>
          </a:p>
        </p:txBody>
      </p:sp>
      <p:sp>
        <p:nvSpPr>
          <p:cNvPr id="3" name="Marcador de contenido 2">
            <a:extLst>
              <a:ext uri="{FF2B5EF4-FFF2-40B4-BE49-F238E27FC236}">
                <a16:creationId xmlns:a16="http://schemas.microsoft.com/office/drawing/2014/main" id="{642ABD1F-1E6D-CB75-6EF1-D3AF8DC03C0A}"/>
              </a:ext>
            </a:extLst>
          </p:cNvPr>
          <p:cNvSpPr>
            <a:spLocks noGrp="1"/>
          </p:cNvSpPr>
          <p:nvPr>
            <p:ph idx="1"/>
          </p:nvPr>
        </p:nvSpPr>
        <p:spPr/>
        <p:txBody>
          <a:bodyPr/>
          <a:lstStyle/>
          <a:p>
            <a:endParaRPr lang="es-MX"/>
          </a:p>
        </p:txBody>
      </p:sp>
      <p:pic>
        <p:nvPicPr>
          <p:cNvPr id="5" name="Imagen 4">
            <a:extLst>
              <a:ext uri="{FF2B5EF4-FFF2-40B4-BE49-F238E27FC236}">
                <a16:creationId xmlns:a16="http://schemas.microsoft.com/office/drawing/2014/main" id="{6DF5C2C2-2884-765E-3A0B-AC6E3D859F92}"/>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407700883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53BD741-3091-16D8-2355-7BC27D248F5F}"/>
              </a:ext>
            </a:extLst>
          </p:cNvPr>
          <p:cNvSpPr>
            <a:spLocks noGrp="1"/>
          </p:cNvSpPr>
          <p:nvPr>
            <p:ph type="title"/>
          </p:nvPr>
        </p:nvSpPr>
        <p:spPr/>
        <p:txBody>
          <a:bodyPr/>
          <a:lstStyle/>
          <a:p>
            <a:endParaRPr lang="es-MX"/>
          </a:p>
        </p:txBody>
      </p:sp>
      <p:sp>
        <p:nvSpPr>
          <p:cNvPr id="3" name="Marcador de contenido 2">
            <a:extLst>
              <a:ext uri="{FF2B5EF4-FFF2-40B4-BE49-F238E27FC236}">
                <a16:creationId xmlns:a16="http://schemas.microsoft.com/office/drawing/2014/main" id="{69634608-D9B3-42E5-7F04-3BCCA7CF5844}"/>
              </a:ext>
            </a:extLst>
          </p:cNvPr>
          <p:cNvSpPr>
            <a:spLocks noGrp="1"/>
          </p:cNvSpPr>
          <p:nvPr>
            <p:ph idx="1"/>
          </p:nvPr>
        </p:nvSpPr>
        <p:spPr/>
        <p:txBody>
          <a:bodyPr/>
          <a:lstStyle/>
          <a:p>
            <a:endParaRPr lang="es-MX"/>
          </a:p>
        </p:txBody>
      </p:sp>
      <p:pic>
        <p:nvPicPr>
          <p:cNvPr id="5" name="Imagen 4">
            <a:extLst>
              <a:ext uri="{FF2B5EF4-FFF2-40B4-BE49-F238E27FC236}">
                <a16:creationId xmlns:a16="http://schemas.microsoft.com/office/drawing/2014/main" id="{1D21B0E5-0140-8276-F630-94A171E3E92A}"/>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97163618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91DB925-04FF-F27E-965E-51A3DA09BA56}"/>
              </a:ext>
            </a:extLst>
          </p:cNvPr>
          <p:cNvSpPr>
            <a:spLocks noGrp="1"/>
          </p:cNvSpPr>
          <p:nvPr>
            <p:ph type="title"/>
          </p:nvPr>
        </p:nvSpPr>
        <p:spPr/>
        <p:txBody>
          <a:bodyPr/>
          <a:lstStyle/>
          <a:p>
            <a:endParaRPr lang="es-MX"/>
          </a:p>
        </p:txBody>
      </p:sp>
      <p:sp>
        <p:nvSpPr>
          <p:cNvPr id="3" name="Marcador de contenido 2">
            <a:extLst>
              <a:ext uri="{FF2B5EF4-FFF2-40B4-BE49-F238E27FC236}">
                <a16:creationId xmlns:a16="http://schemas.microsoft.com/office/drawing/2014/main" id="{2A8F8657-9D3F-087D-7067-F46AC7625AE5}"/>
              </a:ext>
            </a:extLst>
          </p:cNvPr>
          <p:cNvSpPr>
            <a:spLocks noGrp="1"/>
          </p:cNvSpPr>
          <p:nvPr>
            <p:ph idx="1"/>
          </p:nvPr>
        </p:nvSpPr>
        <p:spPr/>
        <p:txBody>
          <a:bodyPr/>
          <a:lstStyle/>
          <a:p>
            <a:endParaRPr lang="es-MX"/>
          </a:p>
        </p:txBody>
      </p:sp>
      <p:pic>
        <p:nvPicPr>
          <p:cNvPr id="7" name="Imagen 6">
            <a:extLst>
              <a:ext uri="{FF2B5EF4-FFF2-40B4-BE49-F238E27FC236}">
                <a16:creationId xmlns:a16="http://schemas.microsoft.com/office/drawing/2014/main" id="{F799F2FD-8A6A-0C3E-C4D1-97808608FFF3}"/>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15701827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895B1FE-7AE6-290F-16A3-9299755687DF}"/>
              </a:ext>
            </a:extLst>
          </p:cNvPr>
          <p:cNvSpPr>
            <a:spLocks noGrp="1"/>
          </p:cNvSpPr>
          <p:nvPr>
            <p:ph type="title"/>
          </p:nvPr>
        </p:nvSpPr>
        <p:spPr/>
        <p:txBody>
          <a:bodyPr/>
          <a:lstStyle/>
          <a:p>
            <a:endParaRPr lang="es-MX"/>
          </a:p>
        </p:txBody>
      </p:sp>
      <p:sp>
        <p:nvSpPr>
          <p:cNvPr id="3" name="Marcador de contenido 2">
            <a:extLst>
              <a:ext uri="{FF2B5EF4-FFF2-40B4-BE49-F238E27FC236}">
                <a16:creationId xmlns:a16="http://schemas.microsoft.com/office/drawing/2014/main" id="{27B9FBF8-A55C-0DF0-6C6A-CE59BCBFC9E1}"/>
              </a:ext>
            </a:extLst>
          </p:cNvPr>
          <p:cNvSpPr>
            <a:spLocks noGrp="1"/>
          </p:cNvSpPr>
          <p:nvPr>
            <p:ph idx="1"/>
          </p:nvPr>
        </p:nvSpPr>
        <p:spPr/>
        <p:txBody>
          <a:bodyPr/>
          <a:lstStyle/>
          <a:p>
            <a:endParaRPr lang="es-MX"/>
          </a:p>
        </p:txBody>
      </p:sp>
      <p:pic>
        <p:nvPicPr>
          <p:cNvPr id="5" name="Imagen 4">
            <a:extLst>
              <a:ext uri="{FF2B5EF4-FFF2-40B4-BE49-F238E27FC236}">
                <a16:creationId xmlns:a16="http://schemas.microsoft.com/office/drawing/2014/main" id="{74C1D257-621B-A47D-FB65-3CA47A5CAB3A}"/>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212691377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73BC6A7-EB3B-6101-6102-4882F31525DE}"/>
              </a:ext>
            </a:extLst>
          </p:cNvPr>
          <p:cNvSpPr>
            <a:spLocks noGrp="1"/>
          </p:cNvSpPr>
          <p:nvPr>
            <p:ph type="title"/>
          </p:nvPr>
        </p:nvSpPr>
        <p:spPr/>
        <p:txBody>
          <a:bodyPr/>
          <a:lstStyle/>
          <a:p>
            <a:endParaRPr lang="es-MX"/>
          </a:p>
        </p:txBody>
      </p:sp>
      <p:sp>
        <p:nvSpPr>
          <p:cNvPr id="3" name="Marcador de contenido 2">
            <a:extLst>
              <a:ext uri="{FF2B5EF4-FFF2-40B4-BE49-F238E27FC236}">
                <a16:creationId xmlns:a16="http://schemas.microsoft.com/office/drawing/2014/main" id="{BF7FA90F-6347-22CB-F092-85E639BDDFA8}"/>
              </a:ext>
            </a:extLst>
          </p:cNvPr>
          <p:cNvSpPr>
            <a:spLocks noGrp="1"/>
          </p:cNvSpPr>
          <p:nvPr>
            <p:ph idx="1"/>
          </p:nvPr>
        </p:nvSpPr>
        <p:spPr/>
        <p:txBody>
          <a:bodyPr/>
          <a:lstStyle/>
          <a:p>
            <a:endParaRPr lang="es-MX"/>
          </a:p>
        </p:txBody>
      </p:sp>
      <p:pic>
        <p:nvPicPr>
          <p:cNvPr id="5" name="Imagen 4">
            <a:extLst>
              <a:ext uri="{FF2B5EF4-FFF2-40B4-BE49-F238E27FC236}">
                <a16:creationId xmlns:a16="http://schemas.microsoft.com/office/drawing/2014/main" id="{1FDC1043-AA51-BC17-E0F4-0403908ECF1C}"/>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112270832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26F3D50-F343-6D84-BD41-97BE68F4433E}"/>
              </a:ext>
            </a:extLst>
          </p:cNvPr>
          <p:cNvSpPr>
            <a:spLocks noGrp="1"/>
          </p:cNvSpPr>
          <p:nvPr>
            <p:ph type="title"/>
          </p:nvPr>
        </p:nvSpPr>
        <p:spPr/>
        <p:txBody>
          <a:bodyPr/>
          <a:lstStyle/>
          <a:p>
            <a:endParaRPr lang="es-MX"/>
          </a:p>
        </p:txBody>
      </p:sp>
      <p:sp>
        <p:nvSpPr>
          <p:cNvPr id="3" name="Marcador de contenido 2">
            <a:extLst>
              <a:ext uri="{FF2B5EF4-FFF2-40B4-BE49-F238E27FC236}">
                <a16:creationId xmlns:a16="http://schemas.microsoft.com/office/drawing/2014/main" id="{F9951129-7AFD-C558-D6FE-5A705EE0A5E3}"/>
              </a:ext>
            </a:extLst>
          </p:cNvPr>
          <p:cNvSpPr>
            <a:spLocks noGrp="1"/>
          </p:cNvSpPr>
          <p:nvPr>
            <p:ph idx="1"/>
          </p:nvPr>
        </p:nvSpPr>
        <p:spPr/>
        <p:txBody>
          <a:bodyPr/>
          <a:lstStyle/>
          <a:p>
            <a:endParaRPr lang="es-MX"/>
          </a:p>
        </p:txBody>
      </p:sp>
      <p:pic>
        <p:nvPicPr>
          <p:cNvPr id="5" name="Imagen 4">
            <a:extLst>
              <a:ext uri="{FF2B5EF4-FFF2-40B4-BE49-F238E27FC236}">
                <a16:creationId xmlns:a16="http://schemas.microsoft.com/office/drawing/2014/main" id="{C3B87040-7F4E-F315-568F-C4EC4C55B060}"/>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4965763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747BBC5-E20C-4CC6-FB5F-5C7412D2D191}"/>
              </a:ext>
            </a:extLst>
          </p:cNvPr>
          <p:cNvSpPr>
            <a:spLocks noGrp="1"/>
          </p:cNvSpPr>
          <p:nvPr>
            <p:ph type="title"/>
          </p:nvPr>
        </p:nvSpPr>
        <p:spPr/>
        <p:txBody>
          <a:bodyPr/>
          <a:lstStyle/>
          <a:p>
            <a:endParaRPr lang="es-MX"/>
          </a:p>
        </p:txBody>
      </p:sp>
      <p:sp>
        <p:nvSpPr>
          <p:cNvPr id="3" name="Marcador de contenido 2">
            <a:extLst>
              <a:ext uri="{FF2B5EF4-FFF2-40B4-BE49-F238E27FC236}">
                <a16:creationId xmlns:a16="http://schemas.microsoft.com/office/drawing/2014/main" id="{0DF0A97C-597B-2DE1-3E92-1EA509AE4B2A}"/>
              </a:ext>
            </a:extLst>
          </p:cNvPr>
          <p:cNvSpPr>
            <a:spLocks noGrp="1"/>
          </p:cNvSpPr>
          <p:nvPr>
            <p:ph idx="1"/>
          </p:nvPr>
        </p:nvSpPr>
        <p:spPr/>
        <p:txBody>
          <a:bodyPr/>
          <a:lstStyle/>
          <a:p>
            <a:endParaRPr lang="es-MX"/>
          </a:p>
        </p:txBody>
      </p:sp>
      <p:pic>
        <p:nvPicPr>
          <p:cNvPr id="5" name="Imagen 4">
            <a:extLst>
              <a:ext uri="{FF2B5EF4-FFF2-40B4-BE49-F238E27FC236}">
                <a16:creationId xmlns:a16="http://schemas.microsoft.com/office/drawing/2014/main" id="{417C4E70-B5A7-CA40-EA3F-5F4240F8CAC0}"/>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2949586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17A0A4C-8B6A-670F-06D3-45B10214233C}"/>
              </a:ext>
            </a:extLst>
          </p:cNvPr>
          <p:cNvSpPr>
            <a:spLocks noGrp="1"/>
          </p:cNvSpPr>
          <p:nvPr>
            <p:ph type="title"/>
          </p:nvPr>
        </p:nvSpPr>
        <p:spPr/>
        <p:txBody>
          <a:bodyPr/>
          <a:lstStyle/>
          <a:p>
            <a:endParaRPr lang="es-MX"/>
          </a:p>
        </p:txBody>
      </p:sp>
      <p:sp>
        <p:nvSpPr>
          <p:cNvPr id="3" name="Marcador de contenido 2">
            <a:extLst>
              <a:ext uri="{FF2B5EF4-FFF2-40B4-BE49-F238E27FC236}">
                <a16:creationId xmlns:a16="http://schemas.microsoft.com/office/drawing/2014/main" id="{D0C98F00-89FD-798B-CD93-0F3FA2E6FC59}"/>
              </a:ext>
            </a:extLst>
          </p:cNvPr>
          <p:cNvSpPr>
            <a:spLocks noGrp="1"/>
          </p:cNvSpPr>
          <p:nvPr>
            <p:ph idx="1"/>
          </p:nvPr>
        </p:nvSpPr>
        <p:spPr/>
        <p:txBody>
          <a:bodyPr/>
          <a:lstStyle/>
          <a:p>
            <a:endParaRPr lang="es-MX"/>
          </a:p>
        </p:txBody>
      </p:sp>
      <p:pic>
        <p:nvPicPr>
          <p:cNvPr id="5" name="Imagen 4">
            <a:extLst>
              <a:ext uri="{FF2B5EF4-FFF2-40B4-BE49-F238E27FC236}">
                <a16:creationId xmlns:a16="http://schemas.microsoft.com/office/drawing/2014/main" id="{DBF54E7C-B22B-62BC-3B32-4B6B3AC86442}"/>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46403856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692D1B-8C31-F451-5683-3D591FABE724}"/>
              </a:ext>
            </a:extLst>
          </p:cNvPr>
          <p:cNvSpPr>
            <a:spLocks noGrp="1"/>
          </p:cNvSpPr>
          <p:nvPr>
            <p:ph type="title"/>
          </p:nvPr>
        </p:nvSpPr>
        <p:spPr/>
        <p:txBody>
          <a:bodyPr/>
          <a:lstStyle/>
          <a:p>
            <a:endParaRPr lang="es-MX"/>
          </a:p>
        </p:txBody>
      </p:sp>
      <p:sp>
        <p:nvSpPr>
          <p:cNvPr id="3" name="Marcador de contenido 2">
            <a:extLst>
              <a:ext uri="{FF2B5EF4-FFF2-40B4-BE49-F238E27FC236}">
                <a16:creationId xmlns:a16="http://schemas.microsoft.com/office/drawing/2014/main" id="{70B52EEC-37E4-7681-0480-438FDE7E37A1}"/>
              </a:ext>
            </a:extLst>
          </p:cNvPr>
          <p:cNvSpPr>
            <a:spLocks noGrp="1"/>
          </p:cNvSpPr>
          <p:nvPr>
            <p:ph idx="1"/>
          </p:nvPr>
        </p:nvSpPr>
        <p:spPr/>
        <p:txBody>
          <a:bodyPr/>
          <a:lstStyle/>
          <a:p>
            <a:endParaRPr lang="es-MX"/>
          </a:p>
        </p:txBody>
      </p:sp>
      <p:pic>
        <p:nvPicPr>
          <p:cNvPr id="5" name="Imagen 4">
            <a:extLst>
              <a:ext uri="{FF2B5EF4-FFF2-40B4-BE49-F238E27FC236}">
                <a16:creationId xmlns:a16="http://schemas.microsoft.com/office/drawing/2014/main" id="{4DE5840B-BB09-A9A9-0E07-5D8F8F4D5683}"/>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23323996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1243CB1-98B7-E4E0-51BB-8B54BB6EE605}"/>
              </a:ext>
            </a:extLst>
          </p:cNvPr>
          <p:cNvSpPr>
            <a:spLocks noGrp="1"/>
          </p:cNvSpPr>
          <p:nvPr>
            <p:ph type="title"/>
          </p:nvPr>
        </p:nvSpPr>
        <p:spPr/>
        <p:txBody>
          <a:bodyPr/>
          <a:lstStyle/>
          <a:p>
            <a:endParaRPr lang="es-MX"/>
          </a:p>
        </p:txBody>
      </p:sp>
      <p:sp>
        <p:nvSpPr>
          <p:cNvPr id="3" name="Marcador de contenido 2">
            <a:extLst>
              <a:ext uri="{FF2B5EF4-FFF2-40B4-BE49-F238E27FC236}">
                <a16:creationId xmlns:a16="http://schemas.microsoft.com/office/drawing/2014/main" id="{5122D510-77B3-3041-EA07-C5F5F5E86B40}"/>
              </a:ext>
            </a:extLst>
          </p:cNvPr>
          <p:cNvSpPr>
            <a:spLocks noGrp="1"/>
          </p:cNvSpPr>
          <p:nvPr>
            <p:ph idx="1"/>
          </p:nvPr>
        </p:nvSpPr>
        <p:spPr/>
        <p:txBody>
          <a:bodyPr/>
          <a:lstStyle/>
          <a:p>
            <a:endParaRPr lang="es-MX"/>
          </a:p>
        </p:txBody>
      </p:sp>
      <p:pic>
        <p:nvPicPr>
          <p:cNvPr id="5" name="Imagen 4">
            <a:extLst>
              <a:ext uri="{FF2B5EF4-FFF2-40B4-BE49-F238E27FC236}">
                <a16:creationId xmlns:a16="http://schemas.microsoft.com/office/drawing/2014/main" id="{5BD9DDDB-8C93-1FF1-C713-6D7DA9A2320E}"/>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421311310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A9FDF3-1871-6139-153E-3E4CC22A090D}"/>
              </a:ext>
            </a:extLst>
          </p:cNvPr>
          <p:cNvSpPr>
            <a:spLocks noGrp="1"/>
          </p:cNvSpPr>
          <p:nvPr>
            <p:ph type="title"/>
          </p:nvPr>
        </p:nvSpPr>
        <p:spPr/>
        <p:txBody>
          <a:bodyPr/>
          <a:lstStyle/>
          <a:p>
            <a:endParaRPr lang="es-MX"/>
          </a:p>
        </p:txBody>
      </p:sp>
      <p:sp>
        <p:nvSpPr>
          <p:cNvPr id="3" name="Marcador de contenido 2">
            <a:extLst>
              <a:ext uri="{FF2B5EF4-FFF2-40B4-BE49-F238E27FC236}">
                <a16:creationId xmlns:a16="http://schemas.microsoft.com/office/drawing/2014/main" id="{589C3806-4F4C-6001-3B81-1BA291E222C6}"/>
              </a:ext>
            </a:extLst>
          </p:cNvPr>
          <p:cNvSpPr>
            <a:spLocks noGrp="1"/>
          </p:cNvSpPr>
          <p:nvPr>
            <p:ph idx="1"/>
          </p:nvPr>
        </p:nvSpPr>
        <p:spPr/>
        <p:txBody>
          <a:bodyPr/>
          <a:lstStyle/>
          <a:p>
            <a:endParaRPr lang="es-MX"/>
          </a:p>
        </p:txBody>
      </p:sp>
      <p:pic>
        <p:nvPicPr>
          <p:cNvPr id="5" name="Imagen 4">
            <a:extLst>
              <a:ext uri="{FF2B5EF4-FFF2-40B4-BE49-F238E27FC236}">
                <a16:creationId xmlns:a16="http://schemas.microsoft.com/office/drawing/2014/main" id="{EBCB6A5E-2E66-C8BE-AC0B-3A7CBED09FF3}"/>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10649956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59B40C1-8EDD-2559-4943-74B7D3C9657B}"/>
              </a:ext>
            </a:extLst>
          </p:cNvPr>
          <p:cNvSpPr>
            <a:spLocks noGrp="1"/>
          </p:cNvSpPr>
          <p:nvPr>
            <p:ph type="title"/>
          </p:nvPr>
        </p:nvSpPr>
        <p:spPr/>
        <p:txBody>
          <a:bodyPr/>
          <a:lstStyle/>
          <a:p>
            <a:endParaRPr lang="es-MX"/>
          </a:p>
        </p:txBody>
      </p:sp>
      <p:sp>
        <p:nvSpPr>
          <p:cNvPr id="3" name="Marcador de contenido 2">
            <a:extLst>
              <a:ext uri="{FF2B5EF4-FFF2-40B4-BE49-F238E27FC236}">
                <a16:creationId xmlns:a16="http://schemas.microsoft.com/office/drawing/2014/main" id="{B5296BB5-395F-8C9B-67E8-1AC4BAE23F18}"/>
              </a:ext>
            </a:extLst>
          </p:cNvPr>
          <p:cNvSpPr>
            <a:spLocks noGrp="1"/>
          </p:cNvSpPr>
          <p:nvPr>
            <p:ph idx="1"/>
          </p:nvPr>
        </p:nvSpPr>
        <p:spPr/>
        <p:txBody>
          <a:bodyPr/>
          <a:lstStyle/>
          <a:p>
            <a:endParaRPr lang="es-MX"/>
          </a:p>
        </p:txBody>
      </p:sp>
      <p:pic>
        <p:nvPicPr>
          <p:cNvPr id="5" name="Imagen 4">
            <a:extLst>
              <a:ext uri="{FF2B5EF4-FFF2-40B4-BE49-F238E27FC236}">
                <a16:creationId xmlns:a16="http://schemas.microsoft.com/office/drawing/2014/main" id="{5741FFB1-97C2-C109-B917-090D96A614D9}"/>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311413869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AC0A8D9-C55F-1186-BE15-47F07EB4A04C}"/>
              </a:ext>
            </a:extLst>
          </p:cNvPr>
          <p:cNvSpPr>
            <a:spLocks noGrp="1"/>
          </p:cNvSpPr>
          <p:nvPr>
            <p:ph type="title"/>
          </p:nvPr>
        </p:nvSpPr>
        <p:spPr/>
        <p:txBody>
          <a:bodyPr/>
          <a:lstStyle/>
          <a:p>
            <a:endParaRPr lang="es-MX"/>
          </a:p>
        </p:txBody>
      </p:sp>
      <p:sp>
        <p:nvSpPr>
          <p:cNvPr id="3" name="Marcador de contenido 2">
            <a:extLst>
              <a:ext uri="{FF2B5EF4-FFF2-40B4-BE49-F238E27FC236}">
                <a16:creationId xmlns:a16="http://schemas.microsoft.com/office/drawing/2014/main" id="{8DB1D675-6100-8779-20F1-4598C374E922}"/>
              </a:ext>
            </a:extLst>
          </p:cNvPr>
          <p:cNvSpPr>
            <a:spLocks noGrp="1"/>
          </p:cNvSpPr>
          <p:nvPr>
            <p:ph idx="1"/>
          </p:nvPr>
        </p:nvSpPr>
        <p:spPr/>
        <p:txBody>
          <a:bodyPr/>
          <a:lstStyle/>
          <a:p>
            <a:endParaRPr lang="es-MX"/>
          </a:p>
        </p:txBody>
      </p:sp>
      <p:pic>
        <p:nvPicPr>
          <p:cNvPr id="5" name="Imagen 4">
            <a:extLst>
              <a:ext uri="{FF2B5EF4-FFF2-40B4-BE49-F238E27FC236}">
                <a16:creationId xmlns:a16="http://schemas.microsoft.com/office/drawing/2014/main" id="{CEC4B2AC-5B02-9038-2AE0-B03C373F86B4}"/>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324544085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443F55B-24FE-0A76-B633-8138A4614135}"/>
              </a:ext>
            </a:extLst>
          </p:cNvPr>
          <p:cNvSpPr>
            <a:spLocks noGrp="1"/>
          </p:cNvSpPr>
          <p:nvPr>
            <p:ph type="title"/>
          </p:nvPr>
        </p:nvSpPr>
        <p:spPr/>
        <p:txBody>
          <a:bodyPr/>
          <a:lstStyle/>
          <a:p>
            <a:endParaRPr lang="es-MX"/>
          </a:p>
        </p:txBody>
      </p:sp>
      <p:sp>
        <p:nvSpPr>
          <p:cNvPr id="3" name="Marcador de contenido 2">
            <a:extLst>
              <a:ext uri="{FF2B5EF4-FFF2-40B4-BE49-F238E27FC236}">
                <a16:creationId xmlns:a16="http://schemas.microsoft.com/office/drawing/2014/main" id="{4DD5F34D-E2CF-9E0D-081D-088D82808F7D}"/>
              </a:ext>
            </a:extLst>
          </p:cNvPr>
          <p:cNvSpPr>
            <a:spLocks noGrp="1"/>
          </p:cNvSpPr>
          <p:nvPr>
            <p:ph idx="1"/>
          </p:nvPr>
        </p:nvSpPr>
        <p:spPr/>
        <p:txBody>
          <a:bodyPr/>
          <a:lstStyle/>
          <a:p>
            <a:endParaRPr lang="es-MX"/>
          </a:p>
        </p:txBody>
      </p:sp>
      <p:pic>
        <p:nvPicPr>
          <p:cNvPr id="5" name="Imagen 4">
            <a:extLst>
              <a:ext uri="{FF2B5EF4-FFF2-40B4-BE49-F238E27FC236}">
                <a16:creationId xmlns:a16="http://schemas.microsoft.com/office/drawing/2014/main" id="{560EE1DA-F423-BE17-ABDC-0DAFBB39B4FC}"/>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262661728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919DE57-5B75-D0D4-E7DD-A29E9404E3D4}"/>
              </a:ext>
            </a:extLst>
          </p:cNvPr>
          <p:cNvSpPr>
            <a:spLocks noGrp="1"/>
          </p:cNvSpPr>
          <p:nvPr>
            <p:ph type="title"/>
          </p:nvPr>
        </p:nvSpPr>
        <p:spPr/>
        <p:txBody>
          <a:bodyPr/>
          <a:lstStyle/>
          <a:p>
            <a:endParaRPr lang="es-MX"/>
          </a:p>
        </p:txBody>
      </p:sp>
      <p:sp>
        <p:nvSpPr>
          <p:cNvPr id="3" name="Marcador de contenido 2">
            <a:extLst>
              <a:ext uri="{FF2B5EF4-FFF2-40B4-BE49-F238E27FC236}">
                <a16:creationId xmlns:a16="http://schemas.microsoft.com/office/drawing/2014/main" id="{A07F4F90-CAF8-C1F1-D3E2-C010A619CB6C}"/>
              </a:ext>
            </a:extLst>
          </p:cNvPr>
          <p:cNvSpPr>
            <a:spLocks noGrp="1"/>
          </p:cNvSpPr>
          <p:nvPr>
            <p:ph idx="1"/>
          </p:nvPr>
        </p:nvSpPr>
        <p:spPr/>
        <p:txBody>
          <a:bodyPr/>
          <a:lstStyle/>
          <a:p>
            <a:endParaRPr lang="es-MX"/>
          </a:p>
        </p:txBody>
      </p:sp>
      <p:pic>
        <p:nvPicPr>
          <p:cNvPr id="5" name="Imagen 4">
            <a:extLst>
              <a:ext uri="{FF2B5EF4-FFF2-40B4-BE49-F238E27FC236}">
                <a16:creationId xmlns:a16="http://schemas.microsoft.com/office/drawing/2014/main" id="{A02C3AA0-2C39-A11C-5E1E-DA90CFEDB8CF}"/>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219892793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BC66241-1DA3-8573-308B-524EE715AFB8}"/>
              </a:ext>
            </a:extLst>
          </p:cNvPr>
          <p:cNvSpPr>
            <a:spLocks noGrp="1"/>
          </p:cNvSpPr>
          <p:nvPr>
            <p:ph type="title"/>
          </p:nvPr>
        </p:nvSpPr>
        <p:spPr/>
        <p:txBody>
          <a:bodyPr/>
          <a:lstStyle/>
          <a:p>
            <a:endParaRPr lang="es-MX"/>
          </a:p>
        </p:txBody>
      </p:sp>
      <p:sp>
        <p:nvSpPr>
          <p:cNvPr id="3" name="Marcador de contenido 2">
            <a:extLst>
              <a:ext uri="{FF2B5EF4-FFF2-40B4-BE49-F238E27FC236}">
                <a16:creationId xmlns:a16="http://schemas.microsoft.com/office/drawing/2014/main" id="{72514E93-6F32-6081-FA9B-7428EFC7D836}"/>
              </a:ext>
            </a:extLst>
          </p:cNvPr>
          <p:cNvSpPr>
            <a:spLocks noGrp="1"/>
          </p:cNvSpPr>
          <p:nvPr>
            <p:ph idx="1"/>
          </p:nvPr>
        </p:nvSpPr>
        <p:spPr/>
        <p:txBody>
          <a:bodyPr/>
          <a:lstStyle/>
          <a:p>
            <a:endParaRPr lang="es-MX"/>
          </a:p>
        </p:txBody>
      </p:sp>
      <p:pic>
        <p:nvPicPr>
          <p:cNvPr id="5" name="Imagen 4">
            <a:extLst>
              <a:ext uri="{FF2B5EF4-FFF2-40B4-BE49-F238E27FC236}">
                <a16:creationId xmlns:a16="http://schemas.microsoft.com/office/drawing/2014/main" id="{718C0C39-42D9-5922-8B49-F2A840B438A1}"/>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218959871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6E3C598-C650-4927-C5BE-1A4913D63401}"/>
              </a:ext>
            </a:extLst>
          </p:cNvPr>
          <p:cNvSpPr>
            <a:spLocks noGrp="1"/>
          </p:cNvSpPr>
          <p:nvPr>
            <p:ph type="title"/>
          </p:nvPr>
        </p:nvSpPr>
        <p:spPr/>
        <p:txBody>
          <a:bodyPr/>
          <a:lstStyle/>
          <a:p>
            <a:endParaRPr lang="es-MX"/>
          </a:p>
        </p:txBody>
      </p:sp>
      <p:sp>
        <p:nvSpPr>
          <p:cNvPr id="3" name="Marcador de contenido 2">
            <a:extLst>
              <a:ext uri="{FF2B5EF4-FFF2-40B4-BE49-F238E27FC236}">
                <a16:creationId xmlns:a16="http://schemas.microsoft.com/office/drawing/2014/main" id="{C258E2B9-415B-B803-DFDA-FFE3018B364D}"/>
              </a:ext>
            </a:extLst>
          </p:cNvPr>
          <p:cNvSpPr>
            <a:spLocks noGrp="1"/>
          </p:cNvSpPr>
          <p:nvPr>
            <p:ph idx="1"/>
          </p:nvPr>
        </p:nvSpPr>
        <p:spPr/>
        <p:txBody>
          <a:bodyPr/>
          <a:lstStyle/>
          <a:p>
            <a:endParaRPr lang="es-MX"/>
          </a:p>
        </p:txBody>
      </p:sp>
      <p:pic>
        <p:nvPicPr>
          <p:cNvPr id="5" name="Imagen 4">
            <a:extLst>
              <a:ext uri="{FF2B5EF4-FFF2-40B4-BE49-F238E27FC236}">
                <a16:creationId xmlns:a16="http://schemas.microsoft.com/office/drawing/2014/main" id="{3486D8D1-B838-85A9-C973-9C1E9802965D}"/>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284505352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116FAE9-49BE-09CE-A322-6D3E7EF41082}"/>
              </a:ext>
            </a:extLst>
          </p:cNvPr>
          <p:cNvSpPr>
            <a:spLocks noGrp="1"/>
          </p:cNvSpPr>
          <p:nvPr>
            <p:ph type="title"/>
          </p:nvPr>
        </p:nvSpPr>
        <p:spPr/>
        <p:txBody>
          <a:bodyPr/>
          <a:lstStyle/>
          <a:p>
            <a:endParaRPr lang="es-MX"/>
          </a:p>
        </p:txBody>
      </p:sp>
      <p:sp>
        <p:nvSpPr>
          <p:cNvPr id="3" name="Marcador de contenido 2">
            <a:extLst>
              <a:ext uri="{FF2B5EF4-FFF2-40B4-BE49-F238E27FC236}">
                <a16:creationId xmlns:a16="http://schemas.microsoft.com/office/drawing/2014/main" id="{9A3C170D-1DFB-72ED-E7BC-268B625723BA}"/>
              </a:ext>
            </a:extLst>
          </p:cNvPr>
          <p:cNvSpPr>
            <a:spLocks noGrp="1"/>
          </p:cNvSpPr>
          <p:nvPr>
            <p:ph idx="1"/>
          </p:nvPr>
        </p:nvSpPr>
        <p:spPr/>
        <p:txBody>
          <a:bodyPr/>
          <a:lstStyle/>
          <a:p>
            <a:endParaRPr lang="es-MX"/>
          </a:p>
        </p:txBody>
      </p:sp>
      <p:pic>
        <p:nvPicPr>
          <p:cNvPr id="5" name="Imagen 4">
            <a:extLst>
              <a:ext uri="{FF2B5EF4-FFF2-40B4-BE49-F238E27FC236}">
                <a16:creationId xmlns:a16="http://schemas.microsoft.com/office/drawing/2014/main" id="{2E39B6C3-9759-EE87-8755-2D125AEE649D}"/>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403932121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E8EADF7-A99E-E070-53D9-507E36072B4A}"/>
              </a:ext>
            </a:extLst>
          </p:cNvPr>
          <p:cNvSpPr>
            <a:spLocks noGrp="1"/>
          </p:cNvSpPr>
          <p:nvPr>
            <p:ph type="title"/>
          </p:nvPr>
        </p:nvSpPr>
        <p:spPr/>
        <p:txBody>
          <a:bodyPr/>
          <a:lstStyle/>
          <a:p>
            <a:endParaRPr lang="es-MX"/>
          </a:p>
        </p:txBody>
      </p:sp>
      <p:sp>
        <p:nvSpPr>
          <p:cNvPr id="3" name="Marcador de contenido 2">
            <a:extLst>
              <a:ext uri="{FF2B5EF4-FFF2-40B4-BE49-F238E27FC236}">
                <a16:creationId xmlns:a16="http://schemas.microsoft.com/office/drawing/2014/main" id="{D932849D-9709-FC14-F2CF-36D72A515E5C}"/>
              </a:ext>
            </a:extLst>
          </p:cNvPr>
          <p:cNvSpPr>
            <a:spLocks noGrp="1"/>
          </p:cNvSpPr>
          <p:nvPr>
            <p:ph idx="1"/>
          </p:nvPr>
        </p:nvSpPr>
        <p:spPr/>
        <p:txBody>
          <a:bodyPr/>
          <a:lstStyle/>
          <a:p>
            <a:endParaRPr lang="es-MX"/>
          </a:p>
        </p:txBody>
      </p:sp>
      <p:pic>
        <p:nvPicPr>
          <p:cNvPr id="5" name="Imagen 4">
            <a:extLst>
              <a:ext uri="{FF2B5EF4-FFF2-40B4-BE49-F238E27FC236}">
                <a16:creationId xmlns:a16="http://schemas.microsoft.com/office/drawing/2014/main" id="{5F7D6DEE-318A-65B0-AA4D-E0D85DF96E87}"/>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91427280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34E7BE2-502F-7745-BDC3-977DDC2DF714}"/>
              </a:ext>
            </a:extLst>
          </p:cNvPr>
          <p:cNvSpPr>
            <a:spLocks noGrp="1"/>
          </p:cNvSpPr>
          <p:nvPr>
            <p:ph type="title"/>
          </p:nvPr>
        </p:nvSpPr>
        <p:spPr/>
        <p:txBody>
          <a:bodyPr/>
          <a:lstStyle/>
          <a:p>
            <a:endParaRPr lang="es-MX"/>
          </a:p>
        </p:txBody>
      </p:sp>
      <p:sp>
        <p:nvSpPr>
          <p:cNvPr id="3" name="Marcador de contenido 2">
            <a:extLst>
              <a:ext uri="{FF2B5EF4-FFF2-40B4-BE49-F238E27FC236}">
                <a16:creationId xmlns:a16="http://schemas.microsoft.com/office/drawing/2014/main" id="{C4F4EBCC-2702-E67C-4E72-C905DD06B5B0}"/>
              </a:ext>
            </a:extLst>
          </p:cNvPr>
          <p:cNvSpPr>
            <a:spLocks noGrp="1"/>
          </p:cNvSpPr>
          <p:nvPr>
            <p:ph idx="1"/>
          </p:nvPr>
        </p:nvSpPr>
        <p:spPr/>
        <p:txBody>
          <a:bodyPr/>
          <a:lstStyle/>
          <a:p>
            <a:endParaRPr lang="es-MX"/>
          </a:p>
        </p:txBody>
      </p:sp>
      <p:pic>
        <p:nvPicPr>
          <p:cNvPr id="5" name="Imagen 4">
            <a:extLst>
              <a:ext uri="{FF2B5EF4-FFF2-40B4-BE49-F238E27FC236}">
                <a16:creationId xmlns:a16="http://schemas.microsoft.com/office/drawing/2014/main" id="{815F67BC-214E-9B71-5DD0-D7C76C272603}"/>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14954771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138AFE9-F6DC-9980-5D62-C91BE2BB4947}"/>
              </a:ext>
            </a:extLst>
          </p:cNvPr>
          <p:cNvSpPr>
            <a:spLocks noGrp="1"/>
          </p:cNvSpPr>
          <p:nvPr>
            <p:ph type="title"/>
          </p:nvPr>
        </p:nvSpPr>
        <p:spPr/>
        <p:txBody>
          <a:bodyPr/>
          <a:lstStyle/>
          <a:p>
            <a:endParaRPr lang="es-MX"/>
          </a:p>
        </p:txBody>
      </p:sp>
      <p:sp>
        <p:nvSpPr>
          <p:cNvPr id="3" name="Marcador de contenido 2">
            <a:extLst>
              <a:ext uri="{FF2B5EF4-FFF2-40B4-BE49-F238E27FC236}">
                <a16:creationId xmlns:a16="http://schemas.microsoft.com/office/drawing/2014/main" id="{BCCFFE58-3297-5AEE-8D1C-3FAE707543F4}"/>
              </a:ext>
            </a:extLst>
          </p:cNvPr>
          <p:cNvSpPr>
            <a:spLocks noGrp="1"/>
          </p:cNvSpPr>
          <p:nvPr>
            <p:ph idx="1"/>
          </p:nvPr>
        </p:nvSpPr>
        <p:spPr/>
        <p:txBody>
          <a:bodyPr/>
          <a:lstStyle/>
          <a:p>
            <a:endParaRPr lang="es-MX"/>
          </a:p>
        </p:txBody>
      </p:sp>
      <p:pic>
        <p:nvPicPr>
          <p:cNvPr id="5" name="Imagen 4">
            <a:extLst>
              <a:ext uri="{FF2B5EF4-FFF2-40B4-BE49-F238E27FC236}">
                <a16:creationId xmlns:a16="http://schemas.microsoft.com/office/drawing/2014/main" id="{0DBA5332-D49B-416B-948F-C36860CFC706}"/>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224203610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2F9DD00-F0D2-96D3-566D-B95F70363CE2}"/>
              </a:ext>
            </a:extLst>
          </p:cNvPr>
          <p:cNvSpPr>
            <a:spLocks noGrp="1"/>
          </p:cNvSpPr>
          <p:nvPr>
            <p:ph type="title"/>
          </p:nvPr>
        </p:nvSpPr>
        <p:spPr/>
        <p:txBody>
          <a:bodyPr/>
          <a:lstStyle/>
          <a:p>
            <a:endParaRPr lang="es-MX"/>
          </a:p>
        </p:txBody>
      </p:sp>
      <p:sp>
        <p:nvSpPr>
          <p:cNvPr id="3" name="Marcador de contenido 2">
            <a:extLst>
              <a:ext uri="{FF2B5EF4-FFF2-40B4-BE49-F238E27FC236}">
                <a16:creationId xmlns:a16="http://schemas.microsoft.com/office/drawing/2014/main" id="{CD3E6F97-EFF2-655A-43A0-9D72A516433D}"/>
              </a:ext>
            </a:extLst>
          </p:cNvPr>
          <p:cNvSpPr>
            <a:spLocks noGrp="1"/>
          </p:cNvSpPr>
          <p:nvPr>
            <p:ph idx="1"/>
          </p:nvPr>
        </p:nvSpPr>
        <p:spPr/>
        <p:txBody>
          <a:bodyPr/>
          <a:lstStyle/>
          <a:p>
            <a:endParaRPr lang="es-MX"/>
          </a:p>
        </p:txBody>
      </p:sp>
      <p:pic>
        <p:nvPicPr>
          <p:cNvPr id="5" name="Imagen 4">
            <a:extLst>
              <a:ext uri="{FF2B5EF4-FFF2-40B4-BE49-F238E27FC236}">
                <a16:creationId xmlns:a16="http://schemas.microsoft.com/office/drawing/2014/main" id="{A7A7A32B-F795-5BA4-174B-F88D18D25A50}"/>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145029938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BD2F1B5-E533-15DB-78C5-1548A1BF7376}"/>
              </a:ext>
            </a:extLst>
          </p:cNvPr>
          <p:cNvSpPr>
            <a:spLocks noGrp="1"/>
          </p:cNvSpPr>
          <p:nvPr>
            <p:ph type="title"/>
          </p:nvPr>
        </p:nvSpPr>
        <p:spPr/>
        <p:txBody>
          <a:bodyPr/>
          <a:lstStyle/>
          <a:p>
            <a:endParaRPr lang="es-MX"/>
          </a:p>
        </p:txBody>
      </p:sp>
      <p:sp>
        <p:nvSpPr>
          <p:cNvPr id="3" name="Marcador de contenido 2">
            <a:extLst>
              <a:ext uri="{FF2B5EF4-FFF2-40B4-BE49-F238E27FC236}">
                <a16:creationId xmlns:a16="http://schemas.microsoft.com/office/drawing/2014/main" id="{41A043C7-48E4-F69E-B281-2F3C68707E57}"/>
              </a:ext>
            </a:extLst>
          </p:cNvPr>
          <p:cNvSpPr>
            <a:spLocks noGrp="1"/>
          </p:cNvSpPr>
          <p:nvPr>
            <p:ph idx="1"/>
          </p:nvPr>
        </p:nvSpPr>
        <p:spPr/>
        <p:txBody>
          <a:bodyPr/>
          <a:lstStyle/>
          <a:p>
            <a:endParaRPr lang="es-MX"/>
          </a:p>
        </p:txBody>
      </p:sp>
      <p:pic>
        <p:nvPicPr>
          <p:cNvPr id="5" name="Imagen 4">
            <a:extLst>
              <a:ext uri="{FF2B5EF4-FFF2-40B4-BE49-F238E27FC236}">
                <a16:creationId xmlns:a16="http://schemas.microsoft.com/office/drawing/2014/main" id="{8D614D3D-0877-C99E-F36F-2D77E8E5D4BB}"/>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408462959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B7E36FB-FF0C-FAE8-C0A9-B7F6CDBB933B}"/>
              </a:ext>
            </a:extLst>
          </p:cNvPr>
          <p:cNvSpPr>
            <a:spLocks noGrp="1"/>
          </p:cNvSpPr>
          <p:nvPr>
            <p:ph type="title"/>
          </p:nvPr>
        </p:nvSpPr>
        <p:spPr/>
        <p:txBody>
          <a:bodyPr/>
          <a:lstStyle/>
          <a:p>
            <a:endParaRPr lang="es-MX"/>
          </a:p>
        </p:txBody>
      </p:sp>
      <p:sp>
        <p:nvSpPr>
          <p:cNvPr id="3" name="Marcador de contenido 2">
            <a:extLst>
              <a:ext uri="{FF2B5EF4-FFF2-40B4-BE49-F238E27FC236}">
                <a16:creationId xmlns:a16="http://schemas.microsoft.com/office/drawing/2014/main" id="{154CACEB-CB04-36F9-562B-525CBBF9A173}"/>
              </a:ext>
            </a:extLst>
          </p:cNvPr>
          <p:cNvSpPr>
            <a:spLocks noGrp="1"/>
          </p:cNvSpPr>
          <p:nvPr>
            <p:ph idx="1"/>
          </p:nvPr>
        </p:nvSpPr>
        <p:spPr/>
        <p:txBody>
          <a:bodyPr/>
          <a:lstStyle/>
          <a:p>
            <a:endParaRPr lang="es-MX"/>
          </a:p>
        </p:txBody>
      </p:sp>
      <p:pic>
        <p:nvPicPr>
          <p:cNvPr id="5" name="Imagen 4">
            <a:extLst>
              <a:ext uri="{FF2B5EF4-FFF2-40B4-BE49-F238E27FC236}">
                <a16:creationId xmlns:a16="http://schemas.microsoft.com/office/drawing/2014/main" id="{6E02607B-E52C-E0BE-F1CC-960609A6C2BC}"/>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290834734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265D56A-BF98-B2C2-126E-73E8C53E5022}"/>
              </a:ext>
            </a:extLst>
          </p:cNvPr>
          <p:cNvSpPr>
            <a:spLocks noGrp="1"/>
          </p:cNvSpPr>
          <p:nvPr>
            <p:ph type="title"/>
          </p:nvPr>
        </p:nvSpPr>
        <p:spPr/>
        <p:txBody>
          <a:bodyPr/>
          <a:lstStyle/>
          <a:p>
            <a:endParaRPr lang="es-MX"/>
          </a:p>
        </p:txBody>
      </p:sp>
      <p:sp>
        <p:nvSpPr>
          <p:cNvPr id="3" name="Marcador de contenido 2">
            <a:extLst>
              <a:ext uri="{FF2B5EF4-FFF2-40B4-BE49-F238E27FC236}">
                <a16:creationId xmlns:a16="http://schemas.microsoft.com/office/drawing/2014/main" id="{5D4DD771-604F-B9B3-7955-74C4F1B8647A}"/>
              </a:ext>
            </a:extLst>
          </p:cNvPr>
          <p:cNvSpPr>
            <a:spLocks noGrp="1"/>
          </p:cNvSpPr>
          <p:nvPr>
            <p:ph idx="1"/>
          </p:nvPr>
        </p:nvSpPr>
        <p:spPr/>
        <p:txBody>
          <a:bodyPr/>
          <a:lstStyle/>
          <a:p>
            <a:endParaRPr lang="es-MX"/>
          </a:p>
        </p:txBody>
      </p:sp>
      <p:pic>
        <p:nvPicPr>
          <p:cNvPr id="5" name="Imagen 4">
            <a:extLst>
              <a:ext uri="{FF2B5EF4-FFF2-40B4-BE49-F238E27FC236}">
                <a16:creationId xmlns:a16="http://schemas.microsoft.com/office/drawing/2014/main" id="{89DCE3A7-13EB-0874-F7CE-572CACE55419}"/>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87181643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3ACB865-1111-A865-4201-C6DFADCDB521}"/>
              </a:ext>
            </a:extLst>
          </p:cNvPr>
          <p:cNvSpPr>
            <a:spLocks noGrp="1"/>
          </p:cNvSpPr>
          <p:nvPr>
            <p:ph type="title"/>
          </p:nvPr>
        </p:nvSpPr>
        <p:spPr/>
        <p:txBody>
          <a:bodyPr/>
          <a:lstStyle/>
          <a:p>
            <a:endParaRPr lang="es-MX"/>
          </a:p>
        </p:txBody>
      </p:sp>
      <p:sp>
        <p:nvSpPr>
          <p:cNvPr id="3" name="Marcador de contenido 2">
            <a:extLst>
              <a:ext uri="{FF2B5EF4-FFF2-40B4-BE49-F238E27FC236}">
                <a16:creationId xmlns:a16="http://schemas.microsoft.com/office/drawing/2014/main" id="{BD08DDA8-FB64-9BD6-A98C-01B265112F4E}"/>
              </a:ext>
            </a:extLst>
          </p:cNvPr>
          <p:cNvSpPr>
            <a:spLocks noGrp="1"/>
          </p:cNvSpPr>
          <p:nvPr>
            <p:ph idx="1"/>
          </p:nvPr>
        </p:nvSpPr>
        <p:spPr/>
        <p:txBody>
          <a:bodyPr/>
          <a:lstStyle/>
          <a:p>
            <a:endParaRPr lang="es-MX"/>
          </a:p>
        </p:txBody>
      </p:sp>
    </p:spTree>
    <p:extLst>
      <p:ext uri="{BB962C8B-B14F-4D97-AF65-F5344CB8AC3E}">
        <p14:creationId xmlns:p14="http://schemas.microsoft.com/office/powerpoint/2010/main" val="10276335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0A3006F-A66A-5854-37E3-0695054A03BD}"/>
              </a:ext>
            </a:extLst>
          </p:cNvPr>
          <p:cNvSpPr>
            <a:spLocks noGrp="1"/>
          </p:cNvSpPr>
          <p:nvPr>
            <p:ph type="title"/>
          </p:nvPr>
        </p:nvSpPr>
        <p:spPr/>
        <p:txBody>
          <a:bodyPr/>
          <a:lstStyle/>
          <a:p>
            <a:endParaRPr lang="es-MX"/>
          </a:p>
        </p:txBody>
      </p:sp>
      <p:sp>
        <p:nvSpPr>
          <p:cNvPr id="3" name="Marcador de contenido 2">
            <a:extLst>
              <a:ext uri="{FF2B5EF4-FFF2-40B4-BE49-F238E27FC236}">
                <a16:creationId xmlns:a16="http://schemas.microsoft.com/office/drawing/2014/main" id="{91FD969D-FDC1-E23E-1139-F487F1A97C62}"/>
              </a:ext>
            </a:extLst>
          </p:cNvPr>
          <p:cNvSpPr>
            <a:spLocks noGrp="1"/>
          </p:cNvSpPr>
          <p:nvPr>
            <p:ph idx="1"/>
          </p:nvPr>
        </p:nvSpPr>
        <p:spPr/>
        <p:txBody>
          <a:bodyPr/>
          <a:lstStyle/>
          <a:p>
            <a:endParaRPr lang="es-MX"/>
          </a:p>
        </p:txBody>
      </p:sp>
      <p:pic>
        <p:nvPicPr>
          <p:cNvPr id="5" name="Imagen 4">
            <a:extLst>
              <a:ext uri="{FF2B5EF4-FFF2-40B4-BE49-F238E27FC236}">
                <a16:creationId xmlns:a16="http://schemas.microsoft.com/office/drawing/2014/main" id="{9F205665-F721-DC55-4586-AFEBD8259998}"/>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42882161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404E672-FB40-8304-B8A4-94A3EE796F72}"/>
              </a:ext>
            </a:extLst>
          </p:cNvPr>
          <p:cNvSpPr>
            <a:spLocks noGrp="1"/>
          </p:cNvSpPr>
          <p:nvPr>
            <p:ph type="title"/>
          </p:nvPr>
        </p:nvSpPr>
        <p:spPr/>
        <p:txBody>
          <a:bodyPr/>
          <a:lstStyle/>
          <a:p>
            <a:endParaRPr lang="es-MX"/>
          </a:p>
        </p:txBody>
      </p:sp>
      <p:sp>
        <p:nvSpPr>
          <p:cNvPr id="3" name="Marcador de contenido 2">
            <a:extLst>
              <a:ext uri="{FF2B5EF4-FFF2-40B4-BE49-F238E27FC236}">
                <a16:creationId xmlns:a16="http://schemas.microsoft.com/office/drawing/2014/main" id="{BC3803AF-90BB-C2E7-D211-FC0CFA7B5237}"/>
              </a:ext>
            </a:extLst>
          </p:cNvPr>
          <p:cNvSpPr>
            <a:spLocks noGrp="1"/>
          </p:cNvSpPr>
          <p:nvPr>
            <p:ph idx="1"/>
          </p:nvPr>
        </p:nvSpPr>
        <p:spPr/>
        <p:txBody>
          <a:bodyPr/>
          <a:lstStyle/>
          <a:p>
            <a:endParaRPr lang="es-MX"/>
          </a:p>
        </p:txBody>
      </p:sp>
      <p:pic>
        <p:nvPicPr>
          <p:cNvPr id="5" name="Imagen 4">
            <a:extLst>
              <a:ext uri="{FF2B5EF4-FFF2-40B4-BE49-F238E27FC236}">
                <a16:creationId xmlns:a16="http://schemas.microsoft.com/office/drawing/2014/main" id="{31CFD80D-8967-D533-FDAD-30F30A2BA9FC}"/>
              </a:ext>
            </a:extLst>
          </p:cNvPr>
          <p:cNvPicPr>
            <a:picLocks noChangeAspect="1"/>
          </p:cNvPicPr>
          <p:nvPr/>
        </p:nvPicPr>
        <p:blipFill rotWithShape="1">
          <a:blip r:embed="rId3"/>
          <a:srcRect l="48178"/>
          <a:stretch/>
        </p:blipFill>
        <p:spPr>
          <a:xfrm>
            <a:off x="1931249" y="0"/>
            <a:ext cx="8839669" cy="6601334"/>
          </a:xfrm>
          <a:prstGeom prst="rect">
            <a:avLst/>
          </a:prstGeom>
        </p:spPr>
      </p:pic>
    </p:spTree>
    <p:extLst>
      <p:ext uri="{BB962C8B-B14F-4D97-AF65-F5344CB8AC3E}">
        <p14:creationId xmlns:p14="http://schemas.microsoft.com/office/powerpoint/2010/main" val="16337254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4274988A-2F6A-531C-6BA5-E0BC338A7DBB}"/>
              </a:ext>
            </a:extLst>
          </p:cNvPr>
          <p:cNvSpPr>
            <a:spLocks noGrp="1"/>
          </p:cNvSpPr>
          <p:nvPr>
            <p:ph idx="1"/>
          </p:nvPr>
        </p:nvSpPr>
        <p:spPr>
          <a:xfrm>
            <a:off x="559871" y="1064223"/>
            <a:ext cx="11072257" cy="4919560"/>
          </a:xfrm>
        </p:spPr>
        <p:txBody>
          <a:bodyPr>
            <a:normAutofit/>
          </a:bodyPr>
          <a:lstStyle/>
          <a:p>
            <a:pPr marL="0" indent="0">
              <a:buNone/>
            </a:pPr>
            <a:r>
              <a:rPr lang="es-MX" sz="2400" b="1" i="0" dirty="0">
                <a:solidFill>
                  <a:srgbClr val="FF0000"/>
                </a:solidFill>
                <a:effectLst/>
                <a:latin typeface="Bookman Old Style" panose="02050604050505020204" pitchFamily="18" charset="0"/>
              </a:rPr>
              <a:t>Vectores</a:t>
            </a:r>
            <a:r>
              <a:rPr lang="es-MX" sz="2400" b="1" i="0" dirty="0">
                <a:solidFill>
                  <a:srgbClr val="000000"/>
                </a:solidFill>
                <a:effectLst/>
                <a:latin typeface="Bookman Old Style" panose="02050604050505020204" pitchFamily="18" charset="0"/>
              </a:rPr>
              <a:t> </a:t>
            </a:r>
            <a:r>
              <a:rPr lang="es-MX" sz="2400" b="0" i="0" dirty="0">
                <a:solidFill>
                  <a:srgbClr val="000000"/>
                </a:solidFill>
                <a:effectLst/>
                <a:latin typeface="Times New Roman" panose="02020603050405020304" pitchFamily="18" charset="0"/>
              </a:rPr>
              <a:t>:Se puede construir un vector de tipo numérico, lógico o carácter. Ejemplos de vectores son:</a:t>
            </a:r>
          </a:p>
          <a:p>
            <a:pPr>
              <a:buFont typeface="Wingdings" panose="05000000000000000000" pitchFamily="2" charset="2"/>
              <a:buChar char="Ø"/>
            </a:pPr>
            <a:r>
              <a:rPr lang="es-MX" sz="2400" b="1" i="0" dirty="0">
                <a:solidFill>
                  <a:srgbClr val="000000"/>
                </a:solidFill>
                <a:effectLst/>
                <a:latin typeface="Courier New,Courier"/>
              </a:rPr>
              <a:t>c(1,5,3,2)</a:t>
            </a:r>
            <a:br>
              <a:rPr lang="es-MX" sz="2400" dirty="0"/>
            </a:br>
            <a:r>
              <a:rPr lang="es-MX" sz="2400" b="1" i="0" dirty="0">
                <a:solidFill>
                  <a:srgbClr val="000000"/>
                </a:solidFill>
                <a:effectLst/>
                <a:latin typeface="Courier New,Courier"/>
              </a:rPr>
              <a:t>&gt; c(T,F,T,T,F)</a:t>
            </a:r>
            <a:br>
              <a:rPr lang="es-MX" sz="2400" dirty="0"/>
            </a:br>
            <a:r>
              <a:rPr lang="es-MX" sz="2400" b="1" i="0" dirty="0">
                <a:solidFill>
                  <a:srgbClr val="000000"/>
                </a:solidFill>
                <a:effectLst/>
                <a:latin typeface="Courier New,Courier"/>
              </a:rPr>
              <a:t>&gt;c("</a:t>
            </a:r>
            <a:r>
              <a:rPr lang="es-MX" sz="2400" b="1" i="0" dirty="0" err="1">
                <a:solidFill>
                  <a:srgbClr val="000000"/>
                </a:solidFill>
                <a:effectLst/>
                <a:latin typeface="Courier New,Courier"/>
              </a:rPr>
              <a:t>barcelona</a:t>
            </a:r>
            <a:r>
              <a:rPr lang="es-MX" sz="2400" b="1" i="0" dirty="0">
                <a:solidFill>
                  <a:srgbClr val="000000"/>
                </a:solidFill>
                <a:effectLst/>
                <a:latin typeface="Courier New,Courier"/>
              </a:rPr>
              <a:t>","tarragona","</a:t>
            </a:r>
            <a:r>
              <a:rPr lang="es-MX" sz="2400" b="1" i="0" dirty="0" err="1">
                <a:solidFill>
                  <a:srgbClr val="000000"/>
                </a:solidFill>
                <a:effectLst/>
                <a:latin typeface="Courier New,Courier"/>
              </a:rPr>
              <a:t>lerida</a:t>
            </a:r>
            <a:r>
              <a:rPr lang="es-MX" sz="2400" b="1" i="0" dirty="0">
                <a:solidFill>
                  <a:srgbClr val="000000"/>
                </a:solidFill>
                <a:effectLst/>
                <a:latin typeface="Courier New,Courier"/>
              </a:rPr>
              <a:t>","</a:t>
            </a:r>
            <a:r>
              <a:rPr lang="es-MX" sz="2400" b="1" i="0" dirty="0" err="1">
                <a:solidFill>
                  <a:srgbClr val="000000"/>
                </a:solidFill>
                <a:effectLst/>
                <a:latin typeface="Courier New,Courier"/>
              </a:rPr>
              <a:t>gerona</a:t>
            </a:r>
            <a:r>
              <a:rPr lang="es-MX" sz="2400" b="1" i="0" dirty="0">
                <a:solidFill>
                  <a:srgbClr val="000000"/>
                </a:solidFill>
                <a:effectLst/>
                <a:latin typeface="Courier New,Courier"/>
              </a:rPr>
              <a:t>")</a:t>
            </a:r>
          </a:p>
          <a:p>
            <a:pPr marL="0" indent="0">
              <a:buNone/>
            </a:pPr>
            <a:r>
              <a:rPr lang="es-MX" sz="2400" b="0" i="0" dirty="0">
                <a:solidFill>
                  <a:srgbClr val="000000"/>
                </a:solidFill>
                <a:effectLst/>
                <a:latin typeface="Times New Roman" panose="02020603050405020304" pitchFamily="18" charset="0"/>
              </a:rPr>
              <a:t>La letra c significa "concatenar", y de hecho es un acrónimo para dicha palabra. Vamos a crear y a concatenar</a:t>
            </a:r>
            <a:br>
              <a:rPr lang="es-MX" sz="2400" dirty="0"/>
            </a:br>
            <a:r>
              <a:rPr lang="es-MX" sz="2400" b="0" i="0" dirty="0">
                <a:solidFill>
                  <a:srgbClr val="000000"/>
                </a:solidFill>
                <a:effectLst/>
                <a:latin typeface="Times New Roman" panose="02020603050405020304" pitchFamily="18" charset="0"/>
              </a:rPr>
              <a:t>dos vectores:</a:t>
            </a:r>
          </a:p>
          <a:p>
            <a:pPr>
              <a:buFont typeface="Wingdings" panose="05000000000000000000" pitchFamily="2" charset="2"/>
              <a:buChar char="Ø"/>
            </a:pPr>
            <a:r>
              <a:rPr lang="es-MX" sz="2400" b="1" i="0" dirty="0">
                <a:solidFill>
                  <a:srgbClr val="000000"/>
                </a:solidFill>
                <a:effectLst/>
                <a:latin typeface="Courier New,Courier"/>
              </a:rPr>
              <a:t>&gt; x&lt;-c(1,3,5)</a:t>
            </a:r>
            <a:br>
              <a:rPr lang="es-MX" sz="2400" dirty="0"/>
            </a:br>
            <a:r>
              <a:rPr lang="es-MX" sz="2400" b="1" i="0" dirty="0">
                <a:solidFill>
                  <a:srgbClr val="000000"/>
                </a:solidFill>
                <a:effectLst/>
                <a:latin typeface="Courier New,Courier"/>
              </a:rPr>
              <a:t>&gt; y&lt;-c(2,4,6)</a:t>
            </a:r>
            <a:br>
              <a:rPr lang="es-MX" sz="2400" dirty="0"/>
            </a:br>
            <a:r>
              <a:rPr lang="es-MX" sz="2400" b="1" i="0" dirty="0">
                <a:solidFill>
                  <a:srgbClr val="000000"/>
                </a:solidFill>
                <a:effectLst/>
                <a:latin typeface="Courier New,Courier"/>
              </a:rPr>
              <a:t>&gt; c(</a:t>
            </a:r>
            <a:r>
              <a:rPr lang="es-MX" sz="2400" b="1" i="0" dirty="0" err="1">
                <a:solidFill>
                  <a:srgbClr val="000000"/>
                </a:solidFill>
                <a:effectLst/>
                <a:latin typeface="Courier New,Courier"/>
              </a:rPr>
              <a:t>x,y</a:t>
            </a:r>
            <a:r>
              <a:rPr lang="es-MX" sz="2400" b="1" i="0" dirty="0">
                <a:solidFill>
                  <a:srgbClr val="000000"/>
                </a:solidFill>
                <a:effectLst/>
                <a:latin typeface="Courier New,Courier"/>
              </a:rPr>
              <a:t>)</a:t>
            </a:r>
            <a:br>
              <a:rPr lang="es-MX" sz="2400" dirty="0"/>
            </a:br>
            <a:r>
              <a:rPr lang="es-MX" sz="2400" b="1" i="0" dirty="0">
                <a:solidFill>
                  <a:srgbClr val="000000"/>
                </a:solidFill>
                <a:effectLst/>
                <a:latin typeface="Courier New,Courier"/>
              </a:rPr>
              <a:t>[1] 1 3 5 2 4 6</a:t>
            </a:r>
          </a:p>
          <a:p>
            <a:pPr>
              <a:buFont typeface="Wingdings" panose="05000000000000000000" pitchFamily="2" charset="2"/>
              <a:buChar char="Ø"/>
            </a:pPr>
            <a:endParaRPr lang="es-MX" sz="2400" dirty="0"/>
          </a:p>
        </p:txBody>
      </p:sp>
    </p:spTree>
    <p:extLst>
      <p:ext uri="{BB962C8B-B14F-4D97-AF65-F5344CB8AC3E}">
        <p14:creationId xmlns:p14="http://schemas.microsoft.com/office/powerpoint/2010/main" val="12383676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94A9B3B9-BF2B-A3CD-B74B-6FD14F6530C8}"/>
              </a:ext>
            </a:extLst>
          </p:cNvPr>
          <p:cNvSpPr>
            <a:spLocks noGrp="1"/>
          </p:cNvSpPr>
          <p:nvPr>
            <p:ph idx="1"/>
          </p:nvPr>
        </p:nvSpPr>
        <p:spPr>
          <a:xfrm>
            <a:off x="617517" y="314697"/>
            <a:ext cx="9417132" cy="6543303"/>
          </a:xfrm>
        </p:spPr>
        <p:txBody>
          <a:bodyPr>
            <a:normAutofit fontScale="55000" lnSpcReduction="20000"/>
          </a:bodyPr>
          <a:lstStyle/>
          <a:p>
            <a:pPr marL="0" indent="0" algn="l">
              <a:buNone/>
            </a:pPr>
            <a:r>
              <a:rPr lang="es-MX" b="1" i="0" dirty="0">
                <a:solidFill>
                  <a:srgbClr val="000000"/>
                </a:solidFill>
                <a:effectLst/>
                <a:latin typeface="Bookman Old Style" panose="02050604050505020204" pitchFamily="18" charset="0"/>
              </a:rPr>
              <a:t>Extracción de elementos de un vector</a:t>
            </a:r>
            <a:endParaRPr lang="es-MX" b="0" i="0" dirty="0">
              <a:solidFill>
                <a:srgbClr val="000000"/>
              </a:solidFill>
              <a:effectLst/>
              <a:latin typeface="Times New Roman" panose="02020603050405020304" pitchFamily="18" charset="0"/>
            </a:endParaRPr>
          </a:p>
          <a:p>
            <a:pPr marL="0" indent="0" algn="l">
              <a:buNone/>
            </a:pPr>
            <a:r>
              <a:rPr lang="es-MX" b="0" i="0" dirty="0">
                <a:solidFill>
                  <a:srgbClr val="000000"/>
                </a:solidFill>
                <a:effectLst/>
                <a:latin typeface="Times New Roman" panose="02020603050405020304" pitchFamily="18" charset="0"/>
              </a:rPr>
              <a:t>1. Especificar los índices de los elementos a extraer:</a:t>
            </a:r>
          </a:p>
          <a:p>
            <a:pPr algn="l"/>
            <a:r>
              <a:rPr lang="es-MX" b="1" i="0" dirty="0">
                <a:solidFill>
                  <a:srgbClr val="000000"/>
                </a:solidFill>
                <a:effectLst/>
                <a:latin typeface="Courier New,Courier"/>
              </a:rPr>
              <a:t>&gt; x&lt;-c(18,11,12,10,7,6,17)</a:t>
            </a:r>
            <a:br>
              <a:rPr lang="es-MX" b="0" i="0" dirty="0">
                <a:solidFill>
                  <a:srgbClr val="000000"/>
                </a:solidFill>
                <a:effectLst/>
                <a:latin typeface="Times New Roman" panose="02020603050405020304" pitchFamily="18" charset="0"/>
              </a:rPr>
            </a:br>
            <a:r>
              <a:rPr lang="es-MX" b="1" i="0" dirty="0">
                <a:solidFill>
                  <a:srgbClr val="000000"/>
                </a:solidFill>
                <a:effectLst/>
                <a:latin typeface="Courier New,Courier"/>
              </a:rPr>
              <a:t>&gt; x[c(1,3,6)]</a:t>
            </a:r>
            <a:br>
              <a:rPr lang="es-MX" b="0" i="0" dirty="0">
                <a:solidFill>
                  <a:srgbClr val="000000"/>
                </a:solidFill>
                <a:effectLst/>
                <a:latin typeface="Times New Roman" panose="02020603050405020304" pitchFamily="18" charset="0"/>
              </a:rPr>
            </a:br>
            <a:r>
              <a:rPr lang="es-MX" b="1" i="0" dirty="0">
                <a:solidFill>
                  <a:srgbClr val="000000"/>
                </a:solidFill>
                <a:effectLst/>
                <a:latin typeface="Courier New,Courier"/>
              </a:rPr>
              <a:t>[1] 18 12  6</a:t>
            </a:r>
            <a:endParaRPr lang="es-MX" b="0" i="0" dirty="0">
              <a:solidFill>
                <a:srgbClr val="000000"/>
              </a:solidFill>
              <a:effectLst/>
              <a:latin typeface="Times New Roman" panose="02020603050405020304" pitchFamily="18" charset="0"/>
            </a:endParaRPr>
          </a:p>
          <a:p>
            <a:pPr algn="l"/>
            <a:r>
              <a:rPr lang="es-MX" b="0" i="0" dirty="0">
                <a:solidFill>
                  <a:srgbClr val="000000"/>
                </a:solidFill>
                <a:effectLst/>
                <a:latin typeface="Times New Roman" panose="02020603050405020304" pitchFamily="18" charset="0"/>
              </a:rPr>
              <a:t>La orden anterior extrae los elementos 1, 3 y 6 del vector. Un número negativo precediendo al índice significa</a:t>
            </a:r>
            <a:br>
              <a:rPr lang="es-MX" b="0" i="0" dirty="0">
                <a:solidFill>
                  <a:srgbClr val="000000"/>
                </a:solidFill>
                <a:effectLst/>
                <a:latin typeface="Times New Roman" panose="02020603050405020304" pitchFamily="18" charset="0"/>
              </a:rPr>
            </a:br>
            <a:r>
              <a:rPr lang="es-MX" b="0" i="0" dirty="0">
                <a:solidFill>
                  <a:srgbClr val="000000"/>
                </a:solidFill>
                <a:effectLst/>
                <a:latin typeface="Times New Roman" panose="02020603050405020304" pitchFamily="18" charset="0"/>
              </a:rPr>
              <a:t>exclusión. Con el vector x creado anteriormente:</a:t>
            </a:r>
          </a:p>
          <a:p>
            <a:pPr algn="l"/>
            <a:r>
              <a:rPr lang="es-MX" b="1" i="0" dirty="0">
                <a:solidFill>
                  <a:srgbClr val="000000"/>
                </a:solidFill>
                <a:effectLst/>
                <a:latin typeface="Courier New,Courier"/>
              </a:rPr>
              <a:t>&gt; x[-3]</a:t>
            </a:r>
            <a:br>
              <a:rPr lang="es-MX" b="0" i="0" dirty="0">
                <a:solidFill>
                  <a:srgbClr val="000000"/>
                </a:solidFill>
                <a:effectLst/>
                <a:latin typeface="Times New Roman" panose="02020603050405020304" pitchFamily="18" charset="0"/>
              </a:rPr>
            </a:br>
            <a:r>
              <a:rPr lang="es-MX" b="1" i="0" dirty="0">
                <a:solidFill>
                  <a:srgbClr val="000000"/>
                </a:solidFill>
                <a:effectLst/>
                <a:latin typeface="Courier New,Courier"/>
              </a:rPr>
              <a:t>[1] 18 11 10  7  6 17</a:t>
            </a:r>
            <a:br>
              <a:rPr lang="es-MX" b="0" i="0" dirty="0">
                <a:solidFill>
                  <a:srgbClr val="000000"/>
                </a:solidFill>
                <a:effectLst/>
                <a:latin typeface="Times New Roman" panose="02020603050405020304" pitchFamily="18" charset="0"/>
              </a:rPr>
            </a:br>
            <a:r>
              <a:rPr lang="es-MX" b="1" i="0" dirty="0">
                <a:solidFill>
                  <a:srgbClr val="000000"/>
                </a:solidFill>
                <a:effectLst/>
                <a:latin typeface="Courier New,Courier"/>
              </a:rPr>
              <a:t>&gt; x[-c(1,2)]</a:t>
            </a:r>
            <a:br>
              <a:rPr lang="es-MX" b="0" i="0" dirty="0">
                <a:solidFill>
                  <a:srgbClr val="000000"/>
                </a:solidFill>
                <a:effectLst/>
                <a:latin typeface="Times New Roman" panose="02020603050405020304" pitchFamily="18" charset="0"/>
              </a:rPr>
            </a:br>
            <a:r>
              <a:rPr lang="es-MX" b="1" i="0" dirty="0">
                <a:solidFill>
                  <a:srgbClr val="000000"/>
                </a:solidFill>
                <a:effectLst/>
                <a:latin typeface="Courier New,Courier"/>
              </a:rPr>
              <a:t>[1] 12 10  7  6 17</a:t>
            </a:r>
            <a:endParaRPr lang="es-MX" b="0" i="0" dirty="0">
              <a:solidFill>
                <a:srgbClr val="000000"/>
              </a:solidFill>
              <a:effectLst/>
              <a:latin typeface="Times New Roman" panose="02020603050405020304" pitchFamily="18" charset="0"/>
            </a:endParaRPr>
          </a:p>
          <a:p>
            <a:pPr marL="0" indent="0" algn="l">
              <a:buNone/>
            </a:pPr>
            <a:r>
              <a:rPr lang="es-MX" b="0" i="0" dirty="0">
                <a:solidFill>
                  <a:srgbClr val="000000"/>
                </a:solidFill>
                <a:effectLst/>
                <a:latin typeface="Times New Roman" panose="02020603050405020304" pitchFamily="18" charset="0"/>
              </a:rPr>
              <a:t>2. Especificar una condición lógica. En el caso del vector x creado arriba:</a:t>
            </a:r>
          </a:p>
          <a:p>
            <a:pPr algn="l"/>
            <a:r>
              <a:rPr lang="es-MX" b="1" i="0" dirty="0">
                <a:solidFill>
                  <a:srgbClr val="000000"/>
                </a:solidFill>
                <a:effectLst/>
                <a:latin typeface="Courier New,Courier"/>
              </a:rPr>
              <a:t>&gt; x&gt;10</a:t>
            </a:r>
            <a:br>
              <a:rPr lang="es-MX" b="0" i="0" dirty="0">
                <a:solidFill>
                  <a:srgbClr val="000000"/>
                </a:solidFill>
                <a:effectLst/>
                <a:latin typeface="Times New Roman" panose="02020603050405020304" pitchFamily="18" charset="0"/>
              </a:rPr>
            </a:br>
            <a:r>
              <a:rPr lang="es-MX" b="1" i="0" dirty="0">
                <a:solidFill>
                  <a:srgbClr val="000000"/>
                </a:solidFill>
                <a:effectLst/>
                <a:latin typeface="Courier New,Courier"/>
              </a:rPr>
              <a:t>[1]  TRUE  </a:t>
            </a:r>
            <a:r>
              <a:rPr lang="es-MX" b="1" i="0" dirty="0" err="1">
                <a:solidFill>
                  <a:srgbClr val="000000"/>
                </a:solidFill>
                <a:effectLst/>
                <a:latin typeface="Courier New,Courier"/>
              </a:rPr>
              <a:t>TRUE</a:t>
            </a:r>
            <a:r>
              <a:rPr lang="es-MX" b="1" i="0" dirty="0">
                <a:solidFill>
                  <a:srgbClr val="000000"/>
                </a:solidFill>
                <a:effectLst/>
                <a:latin typeface="Courier New,Courier"/>
              </a:rPr>
              <a:t>  </a:t>
            </a:r>
            <a:r>
              <a:rPr lang="es-MX" b="1" i="0" dirty="0" err="1">
                <a:solidFill>
                  <a:srgbClr val="000000"/>
                </a:solidFill>
                <a:effectLst/>
                <a:latin typeface="Courier New,Courier"/>
              </a:rPr>
              <a:t>TRUE</a:t>
            </a:r>
            <a:r>
              <a:rPr lang="es-MX" b="1" i="0" dirty="0">
                <a:solidFill>
                  <a:srgbClr val="000000"/>
                </a:solidFill>
                <a:effectLst/>
                <a:latin typeface="Courier New,Courier"/>
              </a:rPr>
              <a:t> FALSE </a:t>
            </a:r>
            <a:r>
              <a:rPr lang="es-MX" b="1" i="0" dirty="0" err="1">
                <a:solidFill>
                  <a:srgbClr val="000000"/>
                </a:solidFill>
                <a:effectLst/>
                <a:latin typeface="Courier New,Courier"/>
              </a:rPr>
              <a:t>FALSE</a:t>
            </a:r>
            <a:r>
              <a:rPr lang="es-MX" b="1" i="0" dirty="0">
                <a:solidFill>
                  <a:srgbClr val="000000"/>
                </a:solidFill>
                <a:effectLst/>
                <a:latin typeface="Courier New,Courier"/>
              </a:rPr>
              <a:t> </a:t>
            </a:r>
            <a:r>
              <a:rPr lang="es-MX" b="1" i="0" dirty="0" err="1">
                <a:solidFill>
                  <a:srgbClr val="000000"/>
                </a:solidFill>
                <a:effectLst/>
                <a:latin typeface="Courier New,Courier"/>
              </a:rPr>
              <a:t>FALSE</a:t>
            </a:r>
            <a:r>
              <a:rPr lang="es-MX" b="1" i="0" dirty="0">
                <a:solidFill>
                  <a:srgbClr val="000000"/>
                </a:solidFill>
                <a:effectLst/>
                <a:latin typeface="Courier New,Courier"/>
              </a:rPr>
              <a:t>  TRUE</a:t>
            </a:r>
            <a:br>
              <a:rPr lang="es-MX" b="0" i="0" dirty="0">
                <a:solidFill>
                  <a:srgbClr val="000000"/>
                </a:solidFill>
                <a:effectLst/>
                <a:latin typeface="Times New Roman" panose="02020603050405020304" pitchFamily="18" charset="0"/>
              </a:rPr>
            </a:br>
            <a:r>
              <a:rPr lang="es-MX" b="1" i="0" dirty="0">
                <a:solidFill>
                  <a:srgbClr val="000000"/>
                </a:solidFill>
                <a:effectLst/>
                <a:latin typeface="Courier New,Courier"/>
              </a:rPr>
              <a:t>&gt; x[x&gt;10]</a:t>
            </a:r>
            <a:br>
              <a:rPr lang="es-MX" b="0" i="0" dirty="0">
                <a:solidFill>
                  <a:srgbClr val="000000"/>
                </a:solidFill>
                <a:effectLst/>
                <a:latin typeface="Times New Roman" panose="02020603050405020304" pitchFamily="18" charset="0"/>
              </a:rPr>
            </a:br>
            <a:r>
              <a:rPr lang="es-MX" b="1" i="0" dirty="0">
                <a:solidFill>
                  <a:srgbClr val="000000"/>
                </a:solidFill>
                <a:effectLst/>
                <a:latin typeface="Courier New,Courier"/>
              </a:rPr>
              <a:t>[1] 18 11 12 17</a:t>
            </a:r>
            <a:endParaRPr lang="es-MX" b="0" i="0" dirty="0">
              <a:solidFill>
                <a:srgbClr val="000000"/>
              </a:solidFill>
              <a:effectLst/>
              <a:latin typeface="Times New Roman" panose="02020603050405020304" pitchFamily="18" charset="0"/>
            </a:endParaRPr>
          </a:p>
          <a:p>
            <a:pPr marL="0" indent="0" algn="l">
              <a:buNone/>
            </a:pPr>
            <a:r>
              <a:rPr lang="es-MX" b="0" i="0" dirty="0">
                <a:solidFill>
                  <a:srgbClr val="000000"/>
                </a:solidFill>
                <a:effectLst/>
                <a:latin typeface="Times New Roman" panose="02020603050405020304" pitchFamily="18" charset="0"/>
              </a:rPr>
              <a:t>3. En el caso de un vector de variables, podemos utilizar los nombres de las variables para extraer los</a:t>
            </a:r>
            <a:br>
              <a:rPr lang="es-MX" b="0" i="0" dirty="0">
                <a:solidFill>
                  <a:srgbClr val="000000"/>
                </a:solidFill>
                <a:effectLst/>
                <a:latin typeface="Times New Roman" panose="02020603050405020304" pitchFamily="18" charset="0"/>
              </a:rPr>
            </a:br>
            <a:r>
              <a:rPr lang="es-MX" b="0" i="0" dirty="0">
                <a:solidFill>
                  <a:srgbClr val="000000"/>
                </a:solidFill>
                <a:effectLst/>
                <a:latin typeface="Times New Roman" panose="02020603050405020304" pitchFamily="18" charset="0"/>
              </a:rPr>
              <a:t>elementos:</a:t>
            </a:r>
          </a:p>
          <a:p>
            <a:pPr algn="l"/>
            <a:r>
              <a:rPr lang="es-MX" b="1" i="0" dirty="0">
                <a:solidFill>
                  <a:srgbClr val="000000"/>
                </a:solidFill>
                <a:effectLst/>
                <a:latin typeface="Courier New,Courier"/>
              </a:rPr>
              <a:t>&gt; A&lt;-1</a:t>
            </a:r>
            <a:br>
              <a:rPr lang="es-MX" b="0" i="0" dirty="0">
                <a:solidFill>
                  <a:srgbClr val="000000"/>
                </a:solidFill>
                <a:effectLst/>
                <a:latin typeface="Times New Roman" panose="02020603050405020304" pitchFamily="18" charset="0"/>
              </a:rPr>
            </a:br>
            <a:r>
              <a:rPr lang="es-MX" b="1" i="0" dirty="0">
                <a:solidFill>
                  <a:srgbClr val="000000"/>
                </a:solidFill>
                <a:effectLst/>
                <a:latin typeface="Courier New,Courier"/>
              </a:rPr>
              <a:t>&gt; B&lt;-3</a:t>
            </a:r>
            <a:br>
              <a:rPr lang="es-MX" b="0" i="0" dirty="0">
                <a:solidFill>
                  <a:srgbClr val="000000"/>
                </a:solidFill>
                <a:effectLst/>
                <a:latin typeface="Times New Roman" panose="02020603050405020304" pitchFamily="18" charset="0"/>
              </a:rPr>
            </a:br>
            <a:r>
              <a:rPr lang="es-MX" b="1" i="0" dirty="0">
                <a:solidFill>
                  <a:srgbClr val="000000"/>
                </a:solidFill>
                <a:effectLst/>
                <a:latin typeface="Courier New,Courier"/>
              </a:rPr>
              <a:t>&gt; C&lt;-5</a:t>
            </a:r>
            <a:br>
              <a:rPr lang="es-MX" b="0" i="0" dirty="0">
                <a:solidFill>
                  <a:srgbClr val="000000"/>
                </a:solidFill>
                <a:effectLst/>
                <a:latin typeface="Times New Roman" panose="02020603050405020304" pitchFamily="18" charset="0"/>
              </a:rPr>
            </a:br>
            <a:r>
              <a:rPr lang="es-MX" b="1" i="0" dirty="0">
                <a:solidFill>
                  <a:srgbClr val="000000"/>
                </a:solidFill>
                <a:effectLst/>
                <a:latin typeface="Courier New,Courier"/>
              </a:rPr>
              <a:t>&gt; y&lt;-c(A,B,C)</a:t>
            </a:r>
            <a:br>
              <a:rPr lang="es-MX" b="0" i="0" dirty="0">
                <a:solidFill>
                  <a:srgbClr val="000000"/>
                </a:solidFill>
                <a:effectLst/>
                <a:latin typeface="Times New Roman" panose="02020603050405020304" pitchFamily="18" charset="0"/>
              </a:rPr>
            </a:br>
            <a:r>
              <a:rPr lang="es-MX" b="1" i="0" dirty="0">
                <a:solidFill>
                  <a:srgbClr val="000000"/>
                </a:solidFill>
                <a:effectLst/>
                <a:latin typeface="Courier New,Courier"/>
              </a:rPr>
              <a:t>&gt; y</a:t>
            </a:r>
            <a:br>
              <a:rPr lang="es-MX" b="0" i="0" dirty="0">
                <a:solidFill>
                  <a:srgbClr val="000000"/>
                </a:solidFill>
                <a:effectLst/>
                <a:latin typeface="Times New Roman" panose="02020603050405020304" pitchFamily="18" charset="0"/>
              </a:rPr>
            </a:br>
            <a:r>
              <a:rPr lang="es-MX" b="1" i="0" dirty="0">
                <a:solidFill>
                  <a:srgbClr val="000000"/>
                </a:solidFill>
                <a:effectLst/>
                <a:latin typeface="Courier New,Courier"/>
              </a:rPr>
              <a:t>[1] 1 3 5</a:t>
            </a:r>
            <a:br>
              <a:rPr lang="es-MX" b="0" i="0" dirty="0">
                <a:solidFill>
                  <a:srgbClr val="000000"/>
                </a:solidFill>
                <a:effectLst/>
                <a:latin typeface="Times New Roman" panose="02020603050405020304" pitchFamily="18" charset="0"/>
              </a:rPr>
            </a:br>
            <a:r>
              <a:rPr lang="es-MX" b="1" i="0" dirty="0">
                <a:solidFill>
                  <a:srgbClr val="000000"/>
                </a:solidFill>
                <a:effectLst/>
                <a:latin typeface="Courier New,Courier"/>
              </a:rPr>
              <a:t>&gt; y[B]</a:t>
            </a:r>
            <a:br>
              <a:rPr lang="es-MX" b="0" i="0" dirty="0">
                <a:solidFill>
                  <a:srgbClr val="000000"/>
                </a:solidFill>
                <a:effectLst/>
                <a:latin typeface="Times New Roman" panose="02020603050405020304" pitchFamily="18" charset="0"/>
              </a:rPr>
            </a:br>
            <a:r>
              <a:rPr lang="es-MX" b="1" i="0" dirty="0">
                <a:solidFill>
                  <a:srgbClr val="000000"/>
                </a:solidFill>
                <a:effectLst/>
                <a:latin typeface="Courier New,Courier"/>
              </a:rPr>
              <a:t>[1] 5</a:t>
            </a:r>
            <a:endParaRPr lang="es-MX" b="0" i="0" dirty="0">
              <a:solidFill>
                <a:srgbClr val="000000"/>
              </a:solidFill>
              <a:effectLst/>
              <a:latin typeface="Times New Roman" panose="02020603050405020304" pitchFamily="18" charset="0"/>
            </a:endParaRPr>
          </a:p>
          <a:p>
            <a:pPr algn="l"/>
            <a:r>
              <a:rPr lang="es-MX" b="0" i="0" dirty="0">
                <a:solidFill>
                  <a:srgbClr val="000000"/>
                </a:solidFill>
                <a:effectLst/>
                <a:latin typeface="Times New Roman" panose="02020603050405020304" pitchFamily="18" charset="0"/>
              </a:rPr>
              <a:t>En el ejemplo precedente, creamos tres variables A, B y C con los valores 1, 3 y 5 respectivamente.</a:t>
            </a:r>
            <a:br>
              <a:rPr lang="es-MX" b="0" i="0" dirty="0">
                <a:solidFill>
                  <a:srgbClr val="000000"/>
                </a:solidFill>
                <a:effectLst/>
                <a:latin typeface="Times New Roman" panose="02020603050405020304" pitchFamily="18" charset="0"/>
              </a:rPr>
            </a:br>
            <a:r>
              <a:rPr lang="es-MX" b="0" i="0" dirty="0">
                <a:solidFill>
                  <a:srgbClr val="000000"/>
                </a:solidFill>
                <a:effectLst/>
                <a:latin typeface="Times New Roman" panose="02020603050405020304" pitchFamily="18" charset="0"/>
              </a:rPr>
              <a:t>A continuación creamos un vector y formado por dichas variables, y después extraemos el valor</a:t>
            </a:r>
            <a:br>
              <a:rPr lang="es-MX" b="0" i="0" dirty="0">
                <a:solidFill>
                  <a:srgbClr val="000000"/>
                </a:solidFill>
                <a:effectLst/>
                <a:latin typeface="Times New Roman" panose="02020603050405020304" pitchFamily="18" charset="0"/>
              </a:rPr>
            </a:br>
            <a:r>
              <a:rPr lang="es-MX" b="0" i="0" dirty="0">
                <a:solidFill>
                  <a:srgbClr val="000000"/>
                </a:solidFill>
                <a:effectLst/>
                <a:latin typeface="Times New Roman" panose="02020603050405020304" pitchFamily="18" charset="0"/>
              </a:rPr>
              <a:t>referenciado por la variable B.</a:t>
            </a:r>
          </a:p>
          <a:p>
            <a:endParaRPr lang="es-MX" dirty="0"/>
          </a:p>
        </p:txBody>
      </p:sp>
    </p:spTree>
    <p:extLst>
      <p:ext uri="{BB962C8B-B14F-4D97-AF65-F5344CB8AC3E}">
        <p14:creationId xmlns:p14="http://schemas.microsoft.com/office/powerpoint/2010/main" val="2326028019"/>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6611</TotalTime>
  <Words>2571</Words>
  <Application>Microsoft Office PowerPoint</Application>
  <PresentationFormat>Panorámica</PresentationFormat>
  <Paragraphs>106</Paragraphs>
  <Slides>54</Slides>
  <Notes>2</Notes>
  <HiddenSlides>0</HiddenSlides>
  <MMClips>0</MMClips>
  <ScaleCrop>false</ScaleCrop>
  <HeadingPairs>
    <vt:vector size="6" baseType="variant">
      <vt:variant>
        <vt:lpstr>Fuentes usadas</vt:lpstr>
      </vt:variant>
      <vt:variant>
        <vt:i4>8</vt:i4>
      </vt:variant>
      <vt:variant>
        <vt:lpstr>Tema</vt:lpstr>
      </vt:variant>
      <vt:variant>
        <vt:i4>1</vt:i4>
      </vt:variant>
      <vt:variant>
        <vt:lpstr>Títulos de diapositiva</vt:lpstr>
      </vt:variant>
      <vt:variant>
        <vt:i4>54</vt:i4>
      </vt:variant>
    </vt:vector>
  </HeadingPairs>
  <TitlesOfParts>
    <vt:vector size="63" baseType="lpstr">
      <vt:lpstr>-apple-system</vt:lpstr>
      <vt:lpstr>Aptos</vt:lpstr>
      <vt:lpstr>Aptos Display</vt:lpstr>
      <vt:lpstr>Arial</vt:lpstr>
      <vt:lpstr>Bookman Old Style</vt:lpstr>
      <vt:lpstr>Courier New,Courier</vt:lpstr>
      <vt:lpstr>Times New Roman</vt:lpstr>
      <vt:lpstr>Wingdings</vt:lpstr>
      <vt:lpstr>Tema de Office</vt:lpstr>
      <vt:lpstr>M2 Tema 2. Estadística descriptiva</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Carlos Iturbe Gil</dc:creator>
  <cp:lastModifiedBy>Carlos Iturbe Gil</cp:lastModifiedBy>
  <cp:revision>58</cp:revision>
  <dcterms:created xsi:type="dcterms:W3CDTF">2024-07-12T03:29:43Z</dcterms:created>
  <dcterms:modified xsi:type="dcterms:W3CDTF">2024-07-24T01:04:46Z</dcterms:modified>
</cp:coreProperties>
</file>